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61" r:id="rId2"/>
  </p:sldMasterIdLst>
  <p:sldIdLst>
    <p:sldId id="269" r:id="rId3"/>
    <p:sldId id="272" r:id="rId4"/>
    <p:sldId id="283" r:id="rId5"/>
    <p:sldId id="262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355" r:id="rId18"/>
    <p:sldId id="356" r:id="rId19"/>
    <p:sldId id="357" r:id="rId20"/>
    <p:sldId id="358" r:id="rId21"/>
    <p:sldId id="300" r:id="rId22"/>
    <p:sldId id="286" r:id="rId23"/>
    <p:sldId id="287" r:id="rId24"/>
    <p:sldId id="368" r:id="rId25"/>
    <p:sldId id="326" r:id="rId26"/>
    <p:sldId id="367" r:id="rId27"/>
    <p:sldId id="365" r:id="rId28"/>
    <p:sldId id="366" r:id="rId29"/>
    <p:sldId id="369" r:id="rId30"/>
    <p:sldId id="359" r:id="rId31"/>
    <p:sldId id="361" r:id="rId32"/>
    <p:sldId id="360" r:id="rId33"/>
    <p:sldId id="362" r:id="rId34"/>
    <p:sldId id="363" r:id="rId35"/>
    <p:sldId id="299" r:id="rId36"/>
    <p:sldId id="288" r:id="rId37"/>
    <p:sldId id="289" r:id="rId38"/>
    <p:sldId id="364" r:id="rId39"/>
    <p:sldId id="290" r:id="rId40"/>
    <p:sldId id="291" r:id="rId41"/>
    <p:sldId id="292" r:id="rId42"/>
    <p:sldId id="371" r:id="rId43"/>
    <p:sldId id="372" r:id="rId44"/>
    <p:sldId id="373" r:id="rId45"/>
    <p:sldId id="374" r:id="rId46"/>
    <p:sldId id="375" r:id="rId47"/>
    <p:sldId id="282" r:id="rId48"/>
    <p:sldId id="327" r:id="rId49"/>
    <p:sldId id="328" r:id="rId50"/>
    <p:sldId id="329" r:id="rId51"/>
    <p:sldId id="330" r:id="rId52"/>
    <p:sldId id="331" r:id="rId53"/>
    <p:sldId id="332" r:id="rId54"/>
    <p:sldId id="336" r:id="rId55"/>
    <p:sldId id="337" r:id="rId56"/>
    <p:sldId id="334" r:id="rId57"/>
    <p:sldId id="335" r:id="rId58"/>
    <p:sldId id="376" r:id="rId59"/>
    <p:sldId id="377" r:id="rId60"/>
    <p:sldId id="338" r:id="rId61"/>
    <p:sldId id="339" r:id="rId62"/>
    <p:sldId id="378" r:id="rId63"/>
    <p:sldId id="37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293" r:id="rId80"/>
    <p:sldId id="316" r:id="rId81"/>
    <p:sldId id="318" r:id="rId82"/>
    <p:sldId id="306" r:id="rId83"/>
    <p:sldId id="320" r:id="rId84"/>
    <p:sldId id="313" r:id="rId85"/>
    <p:sldId id="314" r:id="rId86"/>
    <p:sldId id="323" r:id="rId87"/>
    <p:sldId id="305" r:id="rId88"/>
    <p:sldId id="304" r:id="rId89"/>
    <p:sldId id="324" r:id="rId90"/>
    <p:sldId id="319" r:id="rId91"/>
    <p:sldId id="315" r:id="rId92"/>
    <p:sldId id="307" r:id="rId93"/>
    <p:sldId id="322" r:id="rId94"/>
    <p:sldId id="321" r:id="rId95"/>
    <p:sldId id="325" r:id="rId96"/>
    <p:sldId id="303" r:id="rId97"/>
    <p:sldId id="308" r:id="rId98"/>
    <p:sldId id="309" r:id="rId99"/>
    <p:sldId id="310" r:id="rId100"/>
    <p:sldId id="297" r:id="rId101"/>
    <p:sldId id="294" r:id="rId102"/>
    <p:sldId id="295" r:id="rId103"/>
    <p:sldId id="296" r:id="rId104"/>
    <p:sldId id="311" r:id="rId105"/>
    <p:sldId id="317" r:id="rId106"/>
    <p:sldId id="312" r:id="rId107"/>
    <p:sldId id="258" r:id="rId108"/>
    <p:sldId id="268" r:id="rId10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38C"/>
    <a:srgbClr val="2453A5"/>
    <a:srgbClr val="F20505"/>
    <a:srgbClr val="D7E2F5"/>
    <a:srgbClr val="EAF0FA"/>
    <a:srgbClr val="056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2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CE844-2153-48CF-A65D-14EB0F1C34B3}" type="doc">
      <dgm:prSet loTypeId="urn:microsoft.com/office/officeart/2005/8/layout/vList6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67BE1CB-AF4D-4692-95AB-AC160D08B860}">
      <dgm:prSet/>
      <dgm:spPr/>
      <dgm:t>
        <a:bodyPr/>
        <a:lstStyle/>
        <a:p>
          <a:pPr latinLnBrk="1"/>
          <a:r>
            <a:rPr lang="ko-KR" b="0" dirty="0"/>
            <a:t>환경구축</a:t>
          </a:r>
          <a:endParaRPr lang="ko-KR" dirty="0"/>
        </a:p>
      </dgm:t>
    </dgm:pt>
    <dgm:pt modelId="{10EB322F-FE48-4652-9E6E-F63E4819D7C8}" type="par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7CC601D5-8786-44E5-873F-D7C001B14788}" type="sib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39CD159E-F09E-4697-B5DE-B2E7B57953D3}">
      <dgm:prSet/>
      <dgm:spPr/>
      <dgm:t>
        <a:bodyPr/>
        <a:lstStyle/>
        <a:p>
          <a:pPr latinLnBrk="1"/>
          <a:r>
            <a:rPr lang="en-US" b="0"/>
            <a:t>MLP</a:t>
          </a:r>
          <a:endParaRPr lang="ko-KR"/>
        </a:p>
      </dgm:t>
    </dgm:pt>
    <dgm:pt modelId="{EC886F9D-BB8D-45CC-A278-8E7D5840A10A}" type="par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3E767245-1B19-4E1B-8365-E53360CD7D9C}" type="sib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9DB78154-850D-4AB8-9B4B-63A9F872911B}">
      <dgm:prSet custT="1"/>
      <dgm:spPr/>
      <dgm:t>
        <a:bodyPr/>
        <a:lstStyle/>
        <a:p>
          <a:pPr latinLnBrk="1"/>
          <a:endParaRPr lang="ko-KR" altLang="en-US" sz="1200" dirty="0"/>
        </a:p>
      </dgm:t>
    </dgm:pt>
    <dgm:pt modelId="{FABD1D92-53C4-4DBE-AEFD-A78744729BC2}" type="par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5D1E793E-6BB0-4D75-B13A-5B6E96EE35A0}" type="sib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A569ADA1-FEAF-4268-A4C8-C0A5A62C8576}">
      <dgm:prSet custT="1"/>
      <dgm:spPr/>
      <dgm:t>
        <a:bodyPr/>
        <a:lstStyle/>
        <a:p>
          <a:pPr latinLnBrk="1"/>
          <a:r>
            <a:rPr lang="en-US" altLang="ko-KR" sz="1800" dirty="0" err="1"/>
            <a:t>Mnist</a:t>
          </a:r>
          <a:endParaRPr lang="ko-KR" altLang="en-US" sz="1800" dirty="0"/>
        </a:p>
      </dgm:t>
    </dgm:pt>
    <dgm:pt modelId="{E92D938F-16B1-4EA1-845E-2D9E834C2AD6}" type="par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900CC43-F1A6-43A9-9DE9-055ECA107DB9}" type="sib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D313A5D9-C10F-4679-8CFA-458F04A24E6C}">
      <dgm:prSet custT="1"/>
      <dgm:spPr/>
      <dgm:t>
        <a:bodyPr/>
        <a:lstStyle/>
        <a:p>
          <a:pPr latinLnBrk="1"/>
          <a:r>
            <a:rPr lang="en-US" altLang="ko-KR" sz="1800" dirty="0"/>
            <a:t>Adult </a:t>
          </a:r>
          <a:endParaRPr lang="ko-KR" altLang="en-US" sz="1800" dirty="0"/>
        </a:p>
      </dgm:t>
    </dgm:pt>
    <dgm:pt modelId="{4EAAF18C-88A2-4B03-82A9-6C16FCA104D8}" type="parTrans" cxnId="{770E7963-37B9-419E-8A63-3D3356EA147D}">
      <dgm:prSet/>
      <dgm:spPr/>
      <dgm:t>
        <a:bodyPr/>
        <a:lstStyle/>
        <a:p>
          <a:pPr latinLnBrk="1"/>
          <a:endParaRPr lang="ko-KR" altLang="en-US"/>
        </a:p>
      </dgm:t>
    </dgm:pt>
    <dgm:pt modelId="{29B1FEE6-0972-4D01-8988-2308283E08FF}" type="sibTrans" cxnId="{770E7963-37B9-419E-8A63-3D3356EA147D}">
      <dgm:prSet/>
      <dgm:spPr/>
      <dgm:t>
        <a:bodyPr/>
        <a:lstStyle/>
        <a:p>
          <a:pPr latinLnBrk="1"/>
          <a:endParaRPr lang="ko-KR" altLang="en-US"/>
        </a:p>
      </dgm:t>
    </dgm:pt>
    <dgm:pt modelId="{766A1614-94B3-4425-9A30-509B935D1DED}">
      <dgm:prSet custT="1"/>
      <dgm:spPr/>
      <dgm:t>
        <a:bodyPr/>
        <a:lstStyle/>
        <a:p>
          <a:pPr latinLnBrk="1"/>
          <a:r>
            <a:rPr lang="en-US" altLang="ko-KR" sz="1600" dirty="0"/>
            <a:t>Anaconda/CUDA</a:t>
          </a:r>
          <a:endParaRPr lang="ko-KR" altLang="en-US" sz="1600" dirty="0"/>
        </a:p>
      </dgm:t>
    </dgm:pt>
    <dgm:pt modelId="{584A048B-65E9-4A6C-8FBD-2F794455DA80}" type="sib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9596F333-9752-42F0-AD69-1C5E6C7E718A}" type="par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3C3FB2F8-5A4F-4749-88C0-F57CAFC7681B}">
      <dgm:prSet custT="1"/>
      <dgm:spPr/>
      <dgm:t>
        <a:bodyPr/>
        <a:lstStyle/>
        <a:p>
          <a:pPr latinLnBrk="1"/>
          <a:r>
            <a:rPr lang="en-US" altLang="ko-KR" sz="1600" dirty="0" err="1"/>
            <a:t>Pytorch</a:t>
          </a:r>
          <a:r>
            <a:rPr lang="en-US" altLang="ko-KR" sz="1600" dirty="0"/>
            <a:t>/VS Code</a:t>
          </a:r>
          <a:endParaRPr lang="ko-KR" altLang="en-US" sz="1600" dirty="0"/>
        </a:p>
      </dgm:t>
    </dgm:pt>
    <dgm:pt modelId="{5B5B3828-DDDD-495E-819C-82B548E16D61}" type="parTrans" cxnId="{A96CE8E7-E0D9-47E2-97F2-975204E63226}">
      <dgm:prSet/>
      <dgm:spPr/>
      <dgm:t>
        <a:bodyPr/>
        <a:lstStyle/>
        <a:p>
          <a:pPr latinLnBrk="1"/>
          <a:endParaRPr lang="ko-KR" altLang="en-US"/>
        </a:p>
      </dgm:t>
    </dgm:pt>
    <dgm:pt modelId="{512D0F60-4AD6-41C1-AD5E-3559E358243F}" type="sibTrans" cxnId="{A96CE8E7-E0D9-47E2-97F2-975204E63226}">
      <dgm:prSet/>
      <dgm:spPr/>
      <dgm:t>
        <a:bodyPr/>
        <a:lstStyle/>
        <a:p>
          <a:pPr latinLnBrk="1"/>
          <a:endParaRPr lang="ko-KR" altLang="en-US"/>
        </a:p>
      </dgm:t>
    </dgm:pt>
    <dgm:pt modelId="{46D102D5-5EC7-4A05-9BF8-A9506E8B9CA2}" type="pres">
      <dgm:prSet presAssocID="{801CE844-2153-48CF-A65D-14EB0F1C34B3}" presName="Name0" presStyleCnt="0">
        <dgm:presLayoutVars>
          <dgm:dir/>
          <dgm:animLvl val="lvl"/>
          <dgm:resizeHandles/>
        </dgm:presLayoutVars>
      </dgm:prSet>
      <dgm:spPr/>
    </dgm:pt>
    <dgm:pt modelId="{45F938E6-6010-4328-B89A-1100098EC9C6}" type="pres">
      <dgm:prSet presAssocID="{167BE1CB-AF4D-4692-95AB-AC160D08B860}" presName="linNode" presStyleCnt="0"/>
      <dgm:spPr/>
    </dgm:pt>
    <dgm:pt modelId="{9998B290-0782-4A30-B21A-9DA4E45ACEA0}" type="pres">
      <dgm:prSet presAssocID="{167BE1CB-AF4D-4692-95AB-AC160D08B860}" presName="parentShp" presStyleLbl="node1" presStyleIdx="0" presStyleCnt="2">
        <dgm:presLayoutVars>
          <dgm:bulletEnabled val="1"/>
        </dgm:presLayoutVars>
      </dgm:prSet>
      <dgm:spPr/>
    </dgm:pt>
    <dgm:pt modelId="{43E6889E-9080-47E5-BCB0-B3A8504F3F6A}" type="pres">
      <dgm:prSet presAssocID="{167BE1CB-AF4D-4692-95AB-AC160D08B860}" presName="childShp" presStyleLbl="bgAccFollowNode1" presStyleIdx="0" presStyleCnt="2">
        <dgm:presLayoutVars>
          <dgm:bulletEnabled val="1"/>
        </dgm:presLayoutVars>
      </dgm:prSet>
      <dgm:spPr/>
    </dgm:pt>
    <dgm:pt modelId="{126BF8C7-E351-45C3-AF13-5B3DDD6C20B9}" type="pres">
      <dgm:prSet presAssocID="{7CC601D5-8786-44E5-873F-D7C001B14788}" presName="spacing" presStyleCnt="0"/>
      <dgm:spPr/>
    </dgm:pt>
    <dgm:pt modelId="{D7A61387-87AE-42FC-BAB3-25909A819C41}" type="pres">
      <dgm:prSet presAssocID="{39CD159E-F09E-4697-B5DE-B2E7B57953D3}" presName="linNode" presStyleCnt="0"/>
      <dgm:spPr/>
    </dgm:pt>
    <dgm:pt modelId="{50B54E8F-0185-4AE6-8351-6D44F24C9CC2}" type="pres">
      <dgm:prSet presAssocID="{39CD159E-F09E-4697-B5DE-B2E7B57953D3}" presName="parentShp" presStyleLbl="node1" presStyleIdx="1" presStyleCnt="2">
        <dgm:presLayoutVars>
          <dgm:bulletEnabled val="1"/>
        </dgm:presLayoutVars>
      </dgm:prSet>
      <dgm:spPr/>
    </dgm:pt>
    <dgm:pt modelId="{8880A6DC-07DC-4B2B-8F43-16128432CAFC}" type="pres">
      <dgm:prSet presAssocID="{39CD159E-F09E-4697-B5DE-B2E7B57953D3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700E423-67AF-467C-B69C-94A2F32D8CCC}" type="presOf" srcId="{3C3FB2F8-5A4F-4749-88C0-F57CAFC7681B}" destId="{43E6889E-9080-47E5-BCB0-B3A8504F3F6A}" srcOrd="0" destOrd="1" presId="urn:microsoft.com/office/officeart/2005/8/layout/vList6"/>
    <dgm:cxn modelId="{34E56C34-CCD7-4995-9DDE-E543224B49CE}" type="presOf" srcId="{167BE1CB-AF4D-4692-95AB-AC160D08B860}" destId="{9998B290-0782-4A30-B21A-9DA4E45ACEA0}" srcOrd="0" destOrd="0" presId="urn:microsoft.com/office/officeart/2005/8/layout/vList6"/>
    <dgm:cxn modelId="{FAFA4435-1984-4FA7-A635-CE174DE69F13}" type="presOf" srcId="{D313A5D9-C10F-4679-8CFA-458F04A24E6C}" destId="{8880A6DC-07DC-4B2B-8F43-16128432CAFC}" srcOrd="0" destOrd="1" presId="urn:microsoft.com/office/officeart/2005/8/layout/vList6"/>
    <dgm:cxn modelId="{F0A4B73F-1CC8-470D-A935-1308482C1298}" type="presOf" srcId="{766A1614-94B3-4425-9A30-509B935D1DED}" destId="{43E6889E-9080-47E5-BCB0-B3A8504F3F6A}" srcOrd="0" destOrd="0" presId="urn:microsoft.com/office/officeart/2005/8/layout/vList6"/>
    <dgm:cxn modelId="{770E7963-37B9-419E-8A63-3D3356EA147D}" srcId="{39CD159E-F09E-4697-B5DE-B2E7B57953D3}" destId="{D313A5D9-C10F-4679-8CFA-458F04A24E6C}" srcOrd="1" destOrd="0" parTransId="{4EAAF18C-88A2-4B03-82A9-6C16FCA104D8}" sibTransId="{29B1FEE6-0972-4D01-8988-2308283E08FF}"/>
    <dgm:cxn modelId="{1B765486-87AD-43DC-B061-678D8206549B}" type="presOf" srcId="{39CD159E-F09E-4697-B5DE-B2E7B57953D3}" destId="{50B54E8F-0185-4AE6-8351-6D44F24C9CC2}" srcOrd="0" destOrd="0" presId="urn:microsoft.com/office/officeart/2005/8/layout/vList6"/>
    <dgm:cxn modelId="{A941A886-04C0-4E6B-A997-AC3C0BE68DF5}" type="presOf" srcId="{801CE844-2153-48CF-A65D-14EB0F1C34B3}" destId="{46D102D5-5EC7-4A05-9BF8-A9506E8B9CA2}" srcOrd="0" destOrd="0" presId="urn:microsoft.com/office/officeart/2005/8/layout/vList6"/>
    <dgm:cxn modelId="{F103AF96-5983-4A4E-AFFB-90CF536FEE0A}" srcId="{39CD159E-F09E-4697-B5DE-B2E7B57953D3}" destId="{A569ADA1-FEAF-4268-A4C8-C0A5A62C8576}" srcOrd="0" destOrd="0" parTransId="{E92D938F-16B1-4EA1-845E-2D9E834C2AD6}" sibTransId="{7900CC43-F1A6-43A9-9DE9-055ECA107DB9}"/>
    <dgm:cxn modelId="{CB0E0CB4-3696-4561-9E02-4D7955B1CC0F}" type="presOf" srcId="{A569ADA1-FEAF-4268-A4C8-C0A5A62C8576}" destId="{8880A6DC-07DC-4B2B-8F43-16128432CAFC}" srcOrd="0" destOrd="0" presId="urn:microsoft.com/office/officeart/2005/8/layout/vList6"/>
    <dgm:cxn modelId="{9F6A02CB-0C68-4D2F-B9C9-F13F1EBB4C42}" srcId="{801CE844-2153-48CF-A65D-14EB0F1C34B3}" destId="{39CD159E-F09E-4697-B5DE-B2E7B57953D3}" srcOrd="1" destOrd="0" parTransId="{EC886F9D-BB8D-45CC-A278-8E7D5840A10A}" sibTransId="{3E767245-1B19-4E1B-8365-E53360CD7D9C}"/>
    <dgm:cxn modelId="{BC042EE0-3DF8-46F9-A48E-47D28D190A96}" type="presOf" srcId="{9DB78154-850D-4AB8-9B4B-63A9F872911B}" destId="{43E6889E-9080-47E5-BCB0-B3A8504F3F6A}" srcOrd="0" destOrd="2" presId="urn:microsoft.com/office/officeart/2005/8/layout/vList6"/>
    <dgm:cxn modelId="{A96CE8E7-E0D9-47E2-97F2-975204E63226}" srcId="{167BE1CB-AF4D-4692-95AB-AC160D08B860}" destId="{3C3FB2F8-5A4F-4749-88C0-F57CAFC7681B}" srcOrd="1" destOrd="0" parTransId="{5B5B3828-DDDD-495E-819C-82B548E16D61}" sibTransId="{512D0F60-4AD6-41C1-AD5E-3559E358243F}"/>
    <dgm:cxn modelId="{63CDC1E8-C81D-4B4D-910C-759EE18D4DF7}" srcId="{167BE1CB-AF4D-4692-95AB-AC160D08B860}" destId="{9DB78154-850D-4AB8-9B4B-63A9F872911B}" srcOrd="2" destOrd="0" parTransId="{FABD1D92-53C4-4DBE-AEFD-A78744729BC2}" sibTransId="{5D1E793E-6BB0-4D75-B13A-5B6E96EE35A0}"/>
    <dgm:cxn modelId="{D0F09BEF-704B-4700-9ED5-A747BEBC130F}" srcId="{167BE1CB-AF4D-4692-95AB-AC160D08B860}" destId="{766A1614-94B3-4425-9A30-509B935D1DED}" srcOrd="0" destOrd="0" parTransId="{9596F333-9752-42F0-AD69-1C5E6C7E718A}" sibTransId="{584A048B-65E9-4A6C-8FBD-2F794455DA80}"/>
    <dgm:cxn modelId="{F509CAFD-89E4-4DEB-B1CD-22FB5EA7626D}" srcId="{801CE844-2153-48CF-A65D-14EB0F1C34B3}" destId="{167BE1CB-AF4D-4692-95AB-AC160D08B860}" srcOrd="0" destOrd="0" parTransId="{10EB322F-FE48-4652-9E6E-F63E4819D7C8}" sibTransId="{7CC601D5-8786-44E5-873F-D7C001B14788}"/>
    <dgm:cxn modelId="{DAB65E1E-9C49-4D01-96CB-3512F8EBCA96}" type="presParOf" srcId="{46D102D5-5EC7-4A05-9BF8-A9506E8B9CA2}" destId="{45F938E6-6010-4328-B89A-1100098EC9C6}" srcOrd="0" destOrd="0" presId="urn:microsoft.com/office/officeart/2005/8/layout/vList6"/>
    <dgm:cxn modelId="{C9DA6598-97C7-4381-A1C1-7CFA2626A69A}" type="presParOf" srcId="{45F938E6-6010-4328-B89A-1100098EC9C6}" destId="{9998B290-0782-4A30-B21A-9DA4E45ACEA0}" srcOrd="0" destOrd="0" presId="urn:microsoft.com/office/officeart/2005/8/layout/vList6"/>
    <dgm:cxn modelId="{BC77C09C-7986-4CA4-9C09-B4638400E7D0}" type="presParOf" srcId="{45F938E6-6010-4328-B89A-1100098EC9C6}" destId="{43E6889E-9080-47E5-BCB0-B3A8504F3F6A}" srcOrd="1" destOrd="0" presId="urn:microsoft.com/office/officeart/2005/8/layout/vList6"/>
    <dgm:cxn modelId="{7C1556F3-306D-46B1-AD70-10E25357F86B}" type="presParOf" srcId="{46D102D5-5EC7-4A05-9BF8-A9506E8B9CA2}" destId="{126BF8C7-E351-45C3-AF13-5B3DDD6C20B9}" srcOrd="1" destOrd="0" presId="urn:microsoft.com/office/officeart/2005/8/layout/vList6"/>
    <dgm:cxn modelId="{B0D22E1B-120B-42E8-B052-BDE3E0624C71}" type="presParOf" srcId="{46D102D5-5EC7-4A05-9BF8-A9506E8B9CA2}" destId="{D7A61387-87AE-42FC-BAB3-25909A819C41}" srcOrd="2" destOrd="0" presId="urn:microsoft.com/office/officeart/2005/8/layout/vList6"/>
    <dgm:cxn modelId="{D52D3972-0A42-4427-992C-93D7E5BEAA1D}" type="presParOf" srcId="{D7A61387-87AE-42FC-BAB3-25909A819C41}" destId="{50B54E8F-0185-4AE6-8351-6D44F24C9CC2}" srcOrd="0" destOrd="0" presId="urn:microsoft.com/office/officeart/2005/8/layout/vList6"/>
    <dgm:cxn modelId="{15D81D80-D64B-4D22-9BFE-09878B0B9027}" type="presParOf" srcId="{D7A61387-87AE-42FC-BAB3-25909A819C41}" destId="{8880A6DC-07DC-4B2B-8F43-16128432CAF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CE844-2153-48CF-A65D-14EB0F1C34B3}" type="doc">
      <dgm:prSet loTypeId="urn:microsoft.com/office/officeart/2005/8/layout/vList6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67BE1CB-AF4D-4692-95AB-AC160D08B860}">
      <dgm:prSet/>
      <dgm:spPr/>
      <dgm:t>
        <a:bodyPr/>
        <a:lstStyle/>
        <a:p>
          <a:pPr latinLnBrk="1"/>
          <a:r>
            <a:rPr lang="en-US" altLang="ko-KR" dirty="0"/>
            <a:t>Basic CNN</a:t>
          </a:r>
          <a:endParaRPr lang="ko-KR" dirty="0"/>
        </a:p>
      </dgm:t>
    </dgm:pt>
    <dgm:pt modelId="{10EB322F-FE48-4652-9E6E-F63E4819D7C8}" type="par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7CC601D5-8786-44E5-873F-D7C001B14788}" type="sib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A569ADA1-FEAF-4268-A4C8-C0A5A62C8576}">
      <dgm:prSet custT="1"/>
      <dgm:spPr/>
      <dgm:t>
        <a:bodyPr/>
        <a:lstStyle/>
        <a:p>
          <a:pPr latinLnBrk="1"/>
          <a:r>
            <a:rPr lang="en-US" altLang="ko-KR" sz="1800" dirty="0"/>
            <a:t>VGG</a:t>
          </a:r>
          <a:endParaRPr lang="ko-KR" altLang="en-US" sz="1800" dirty="0"/>
        </a:p>
      </dgm:t>
    </dgm:pt>
    <dgm:pt modelId="{E92D938F-16B1-4EA1-845E-2D9E834C2AD6}" type="par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900CC43-F1A6-43A9-9DE9-055ECA107DB9}" type="sib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66A1614-94B3-4425-9A30-509B935D1DED}">
      <dgm:prSet custT="1"/>
      <dgm:spPr/>
      <dgm:t>
        <a:bodyPr/>
        <a:lstStyle/>
        <a:p>
          <a:pPr latinLnBrk="1"/>
          <a:r>
            <a:rPr lang="en-US" altLang="ko-KR" sz="1600" dirty="0"/>
            <a:t>5-layer CNN</a:t>
          </a:r>
          <a:endParaRPr lang="ko-KR" altLang="en-US" sz="1600" dirty="0"/>
        </a:p>
      </dgm:t>
    </dgm:pt>
    <dgm:pt modelId="{584A048B-65E9-4A6C-8FBD-2F794455DA80}" type="sib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9596F333-9752-42F0-AD69-1C5E6C7E718A}" type="par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8701BCCC-E7BB-48F3-A85D-DD2492269D2D}">
      <dgm:prSet custT="1"/>
      <dgm:spPr/>
      <dgm:t>
        <a:bodyPr/>
        <a:lstStyle/>
        <a:p>
          <a:pPr latinLnBrk="1"/>
          <a:r>
            <a:rPr lang="en-US" altLang="ko-KR" sz="1800" dirty="0" err="1"/>
            <a:t>ResNet</a:t>
          </a:r>
          <a:endParaRPr lang="ko-KR" altLang="en-US" sz="1800" dirty="0"/>
        </a:p>
      </dgm:t>
    </dgm:pt>
    <dgm:pt modelId="{4712BAAC-3D1B-4015-8C0E-7006258E7095}" type="par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85A4C53F-9351-4981-AC43-0A8B2A7D929C}" type="sib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59BA3BAA-0905-468D-BE63-C60EAA77A997}">
      <dgm:prSet/>
      <dgm:spPr/>
      <dgm:t>
        <a:bodyPr/>
        <a:lstStyle/>
        <a:p>
          <a:pPr latinLnBrk="1"/>
          <a:r>
            <a:rPr lang="en-US" altLang="ko-KR" dirty="0"/>
            <a:t>Advanced CNNs</a:t>
          </a:r>
          <a:endParaRPr lang="ko-KR" dirty="0"/>
        </a:p>
      </dgm:t>
    </dgm:pt>
    <dgm:pt modelId="{DCA56B5C-A525-41FE-9FC1-6D77FE1B8CB6}" type="parTrans" cxnId="{A6241C75-602C-41DE-91F1-5BF505E227DF}">
      <dgm:prSet/>
      <dgm:spPr/>
      <dgm:t>
        <a:bodyPr/>
        <a:lstStyle/>
        <a:p>
          <a:pPr latinLnBrk="1"/>
          <a:endParaRPr lang="ko-KR" altLang="en-US"/>
        </a:p>
      </dgm:t>
    </dgm:pt>
    <dgm:pt modelId="{91614D36-7FA9-4CA8-9BA0-D6970483FB51}" type="sibTrans" cxnId="{A6241C75-602C-41DE-91F1-5BF505E227DF}">
      <dgm:prSet/>
      <dgm:spPr/>
      <dgm:t>
        <a:bodyPr/>
        <a:lstStyle/>
        <a:p>
          <a:pPr latinLnBrk="1"/>
          <a:endParaRPr lang="ko-KR" altLang="en-US"/>
        </a:p>
      </dgm:t>
    </dgm:pt>
    <dgm:pt modelId="{46D102D5-5EC7-4A05-9BF8-A9506E8B9CA2}" type="pres">
      <dgm:prSet presAssocID="{801CE844-2153-48CF-A65D-14EB0F1C34B3}" presName="Name0" presStyleCnt="0">
        <dgm:presLayoutVars>
          <dgm:dir/>
          <dgm:animLvl val="lvl"/>
          <dgm:resizeHandles/>
        </dgm:presLayoutVars>
      </dgm:prSet>
      <dgm:spPr/>
    </dgm:pt>
    <dgm:pt modelId="{45F938E6-6010-4328-B89A-1100098EC9C6}" type="pres">
      <dgm:prSet presAssocID="{167BE1CB-AF4D-4692-95AB-AC160D08B860}" presName="linNode" presStyleCnt="0"/>
      <dgm:spPr/>
    </dgm:pt>
    <dgm:pt modelId="{9998B290-0782-4A30-B21A-9DA4E45ACEA0}" type="pres">
      <dgm:prSet presAssocID="{167BE1CB-AF4D-4692-95AB-AC160D08B860}" presName="parentShp" presStyleLbl="node1" presStyleIdx="0" presStyleCnt="2">
        <dgm:presLayoutVars>
          <dgm:bulletEnabled val="1"/>
        </dgm:presLayoutVars>
      </dgm:prSet>
      <dgm:spPr/>
    </dgm:pt>
    <dgm:pt modelId="{43E6889E-9080-47E5-BCB0-B3A8504F3F6A}" type="pres">
      <dgm:prSet presAssocID="{167BE1CB-AF4D-4692-95AB-AC160D08B860}" presName="childShp" presStyleLbl="bgAccFollowNode1" presStyleIdx="0" presStyleCnt="2">
        <dgm:presLayoutVars>
          <dgm:bulletEnabled val="1"/>
        </dgm:presLayoutVars>
      </dgm:prSet>
      <dgm:spPr/>
    </dgm:pt>
    <dgm:pt modelId="{126BF8C7-E351-45C3-AF13-5B3DDD6C20B9}" type="pres">
      <dgm:prSet presAssocID="{7CC601D5-8786-44E5-873F-D7C001B14788}" presName="spacing" presStyleCnt="0"/>
      <dgm:spPr/>
    </dgm:pt>
    <dgm:pt modelId="{84EB1EBE-05C9-4068-90D5-5D114DCB5CA1}" type="pres">
      <dgm:prSet presAssocID="{59BA3BAA-0905-468D-BE63-C60EAA77A997}" presName="linNode" presStyleCnt="0"/>
      <dgm:spPr/>
    </dgm:pt>
    <dgm:pt modelId="{EFA436FD-0B39-4778-86EE-AEA50CA78E18}" type="pres">
      <dgm:prSet presAssocID="{59BA3BAA-0905-468D-BE63-C60EAA77A997}" presName="parentShp" presStyleLbl="node1" presStyleIdx="1" presStyleCnt="2">
        <dgm:presLayoutVars>
          <dgm:bulletEnabled val="1"/>
        </dgm:presLayoutVars>
      </dgm:prSet>
      <dgm:spPr/>
    </dgm:pt>
    <dgm:pt modelId="{F50CFC17-6BDF-4898-8433-C94E2C37EE3F}" type="pres">
      <dgm:prSet presAssocID="{59BA3BAA-0905-468D-BE63-C60EAA77A997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AC4A0D17-02A8-4B9C-828A-4F285791DD25}" type="presOf" srcId="{A569ADA1-FEAF-4268-A4C8-C0A5A62C8576}" destId="{F50CFC17-6BDF-4898-8433-C94E2C37EE3F}" srcOrd="0" destOrd="0" presId="urn:microsoft.com/office/officeart/2005/8/layout/vList6"/>
    <dgm:cxn modelId="{34E56C34-CCD7-4995-9DDE-E543224B49CE}" type="presOf" srcId="{167BE1CB-AF4D-4692-95AB-AC160D08B860}" destId="{9998B290-0782-4A30-B21A-9DA4E45ACEA0}" srcOrd="0" destOrd="0" presId="urn:microsoft.com/office/officeart/2005/8/layout/vList6"/>
    <dgm:cxn modelId="{F0A4B73F-1CC8-470D-A935-1308482C1298}" type="presOf" srcId="{766A1614-94B3-4425-9A30-509B935D1DED}" destId="{43E6889E-9080-47E5-BCB0-B3A8504F3F6A}" srcOrd="0" destOrd="0" presId="urn:microsoft.com/office/officeart/2005/8/layout/vList6"/>
    <dgm:cxn modelId="{A6241C75-602C-41DE-91F1-5BF505E227DF}" srcId="{801CE844-2153-48CF-A65D-14EB0F1C34B3}" destId="{59BA3BAA-0905-468D-BE63-C60EAA77A997}" srcOrd="1" destOrd="0" parTransId="{DCA56B5C-A525-41FE-9FC1-6D77FE1B8CB6}" sibTransId="{91614D36-7FA9-4CA8-9BA0-D6970483FB51}"/>
    <dgm:cxn modelId="{31832F7E-EB0F-4593-B1C0-4AAE09A558C5}" srcId="{59BA3BAA-0905-468D-BE63-C60EAA77A997}" destId="{8701BCCC-E7BB-48F3-A85D-DD2492269D2D}" srcOrd="1" destOrd="0" parTransId="{4712BAAC-3D1B-4015-8C0E-7006258E7095}" sibTransId="{85A4C53F-9351-4981-AC43-0A8B2A7D929C}"/>
    <dgm:cxn modelId="{A941A886-04C0-4E6B-A997-AC3C0BE68DF5}" type="presOf" srcId="{801CE844-2153-48CF-A65D-14EB0F1C34B3}" destId="{46D102D5-5EC7-4A05-9BF8-A9506E8B9CA2}" srcOrd="0" destOrd="0" presId="urn:microsoft.com/office/officeart/2005/8/layout/vList6"/>
    <dgm:cxn modelId="{F103AF96-5983-4A4E-AFFB-90CF536FEE0A}" srcId="{59BA3BAA-0905-468D-BE63-C60EAA77A997}" destId="{A569ADA1-FEAF-4268-A4C8-C0A5A62C8576}" srcOrd="0" destOrd="0" parTransId="{E92D938F-16B1-4EA1-845E-2D9E834C2AD6}" sibTransId="{7900CC43-F1A6-43A9-9DE9-055ECA107DB9}"/>
    <dgm:cxn modelId="{981695CA-55D0-496C-B632-D627E07BD168}" type="presOf" srcId="{8701BCCC-E7BB-48F3-A85D-DD2492269D2D}" destId="{F50CFC17-6BDF-4898-8433-C94E2C37EE3F}" srcOrd="0" destOrd="1" presId="urn:microsoft.com/office/officeart/2005/8/layout/vList6"/>
    <dgm:cxn modelId="{D0DCBCE7-13AF-4727-A232-DCAEA39F8CC9}" type="presOf" srcId="{59BA3BAA-0905-468D-BE63-C60EAA77A997}" destId="{EFA436FD-0B39-4778-86EE-AEA50CA78E18}" srcOrd="0" destOrd="0" presId="urn:microsoft.com/office/officeart/2005/8/layout/vList6"/>
    <dgm:cxn modelId="{D0F09BEF-704B-4700-9ED5-A747BEBC130F}" srcId="{167BE1CB-AF4D-4692-95AB-AC160D08B860}" destId="{766A1614-94B3-4425-9A30-509B935D1DED}" srcOrd="0" destOrd="0" parTransId="{9596F333-9752-42F0-AD69-1C5E6C7E718A}" sibTransId="{584A048B-65E9-4A6C-8FBD-2F794455DA80}"/>
    <dgm:cxn modelId="{F509CAFD-89E4-4DEB-B1CD-22FB5EA7626D}" srcId="{801CE844-2153-48CF-A65D-14EB0F1C34B3}" destId="{167BE1CB-AF4D-4692-95AB-AC160D08B860}" srcOrd="0" destOrd="0" parTransId="{10EB322F-FE48-4652-9E6E-F63E4819D7C8}" sibTransId="{7CC601D5-8786-44E5-873F-D7C001B14788}"/>
    <dgm:cxn modelId="{DAB65E1E-9C49-4D01-96CB-3512F8EBCA96}" type="presParOf" srcId="{46D102D5-5EC7-4A05-9BF8-A9506E8B9CA2}" destId="{45F938E6-6010-4328-B89A-1100098EC9C6}" srcOrd="0" destOrd="0" presId="urn:microsoft.com/office/officeart/2005/8/layout/vList6"/>
    <dgm:cxn modelId="{C9DA6598-97C7-4381-A1C1-7CFA2626A69A}" type="presParOf" srcId="{45F938E6-6010-4328-B89A-1100098EC9C6}" destId="{9998B290-0782-4A30-B21A-9DA4E45ACEA0}" srcOrd="0" destOrd="0" presId="urn:microsoft.com/office/officeart/2005/8/layout/vList6"/>
    <dgm:cxn modelId="{BC77C09C-7986-4CA4-9C09-B4638400E7D0}" type="presParOf" srcId="{45F938E6-6010-4328-B89A-1100098EC9C6}" destId="{43E6889E-9080-47E5-BCB0-B3A8504F3F6A}" srcOrd="1" destOrd="0" presId="urn:microsoft.com/office/officeart/2005/8/layout/vList6"/>
    <dgm:cxn modelId="{7C1556F3-306D-46B1-AD70-10E25357F86B}" type="presParOf" srcId="{46D102D5-5EC7-4A05-9BF8-A9506E8B9CA2}" destId="{126BF8C7-E351-45C3-AF13-5B3DDD6C20B9}" srcOrd="1" destOrd="0" presId="urn:microsoft.com/office/officeart/2005/8/layout/vList6"/>
    <dgm:cxn modelId="{EAD0368D-5D7F-4614-8AD6-6798B98BEF18}" type="presParOf" srcId="{46D102D5-5EC7-4A05-9BF8-A9506E8B9CA2}" destId="{84EB1EBE-05C9-4068-90D5-5D114DCB5CA1}" srcOrd="2" destOrd="0" presId="urn:microsoft.com/office/officeart/2005/8/layout/vList6"/>
    <dgm:cxn modelId="{A8A0D0EC-384E-4C3B-9714-CBDA6DBF57C9}" type="presParOf" srcId="{84EB1EBE-05C9-4068-90D5-5D114DCB5CA1}" destId="{EFA436FD-0B39-4778-86EE-AEA50CA78E18}" srcOrd="0" destOrd="0" presId="urn:microsoft.com/office/officeart/2005/8/layout/vList6"/>
    <dgm:cxn modelId="{8097414A-A5EA-49AD-B72D-5AEA88D00FCD}" type="presParOf" srcId="{84EB1EBE-05C9-4068-90D5-5D114DCB5CA1}" destId="{F50CFC17-6BDF-4898-8433-C94E2C37EE3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1CE844-2153-48CF-A65D-14EB0F1C34B3}" type="doc">
      <dgm:prSet loTypeId="urn:microsoft.com/office/officeart/2005/8/layout/vList6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67BE1CB-AF4D-4692-95AB-AC160D08B860}">
      <dgm:prSet/>
      <dgm:spPr/>
      <dgm:t>
        <a:bodyPr/>
        <a:lstStyle/>
        <a:p>
          <a:pPr latinLnBrk="1"/>
          <a:r>
            <a:rPr lang="en-US" altLang="ko-KR" dirty="0"/>
            <a:t>Distillation</a:t>
          </a:r>
          <a:endParaRPr lang="ko-KR" dirty="0"/>
        </a:p>
      </dgm:t>
    </dgm:pt>
    <dgm:pt modelId="{10EB322F-FE48-4652-9E6E-F63E4819D7C8}" type="par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7CC601D5-8786-44E5-873F-D7C001B14788}" type="sibTrans" cxnId="{F509CAFD-89E4-4DEB-B1CD-22FB5EA7626D}">
      <dgm:prSet/>
      <dgm:spPr/>
      <dgm:t>
        <a:bodyPr/>
        <a:lstStyle/>
        <a:p>
          <a:pPr latinLnBrk="1"/>
          <a:endParaRPr lang="ko-KR" altLang="en-US"/>
        </a:p>
      </dgm:t>
    </dgm:pt>
    <dgm:pt modelId="{39CD159E-F09E-4697-B5DE-B2E7B57953D3}">
      <dgm:prSet/>
      <dgm:spPr/>
      <dgm:t>
        <a:bodyPr/>
        <a:lstStyle/>
        <a:p>
          <a:pPr latinLnBrk="1"/>
          <a:r>
            <a:rPr lang="en-US" b="0" dirty="0"/>
            <a:t>Detection</a:t>
          </a:r>
          <a:endParaRPr lang="ko-KR" dirty="0"/>
        </a:p>
      </dgm:t>
    </dgm:pt>
    <dgm:pt modelId="{EC886F9D-BB8D-45CC-A278-8E7D5840A10A}" type="par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3E767245-1B19-4E1B-8365-E53360CD7D9C}" type="sibTrans" cxnId="{9F6A02CB-0C68-4D2F-B9C9-F13F1EBB4C42}">
      <dgm:prSet/>
      <dgm:spPr/>
      <dgm:t>
        <a:bodyPr/>
        <a:lstStyle/>
        <a:p>
          <a:pPr latinLnBrk="1"/>
          <a:endParaRPr lang="ko-KR" altLang="en-US"/>
        </a:p>
      </dgm:t>
    </dgm:pt>
    <dgm:pt modelId="{9DB78154-850D-4AB8-9B4B-63A9F872911B}">
      <dgm:prSet custT="1"/>
      <dgm:spPr/>
      <dgm:t>
        <a:bodyPr/>
        <a:lstStyle/>
        <a:p>
          <a:pPr latinLnBrk="1"/>
          <a:r>
            <a:rPr lang="en-US" altLang="ko-KR" sz="1800" dirty="0"/>
            <a:t>Code </a:t>
          </a:r>
          <a:endParaRPr lang="ko-KR" altLang="en-US" sz="1800" dirty="0"/>
        </a:p>
      </dgm:t>
    </dgm:pt>
    <dgm:pt modelId="{FABD1D92-53C4-4DBE-AEFD-A78744729BC2}" type="par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5D1E793E-6BB0-4D75-B13A-5B6E96EE35A0}" type="sibTrans" cxnId="{63CDC1E8-C81D-4B4D-910C-759EE18D4DF7}">
      <dgm:prSet/>
      <dgm:spPr/>
      <dgm:t>
        <a:bodyPr/>
        <a:lstStyle/>
        <a:p>
          <a:pPr latinLnBrk="1"/>
          <a:endParaRPr lang="ko-KR" altLang="en-US"/>
        </a:p>
      </dgm:t>
    </dgm:pt>
    <dgm:pt modelId="{A569ADA1-FEAF-4268-A4C8-C0A5A62C8576}">
      <dgm:prSet custT="1"/>
      <dgm:spPr/>
      <dgm:t>
        <a:bodyPr/>
        <a:lstStyle/>
        <a:p>
          <a:pPr latinLnBrk="1"/>
          <a:r>
            <a:rPr lang="en-US" altLang="ko-KR" sz="1800" dirty="0"/>
            <a:t>SSD</a:t>
          </a:r>
          <a:endParaRPr lang="ko-KR" altLang="en-US" sz="1800" dirty="0"/>
        </a:p>
      </dgm:t>
    </dgm:pt>
    <dgm:pt modelId="{E92D938F-16B1-4EA1-845E-2D9E834C2AD6}" type="par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900CC43-F1A6-43A9-9DE9-055ECA107DB9}" type="sibTrans" cxnId="{F103AF96-5983-4A4E-AFFB-90CF536FEE0A}">
      <dgm:prSet/>
      <dgm:spPr/>
      <dgm:t>
        <a:bodyPr/>
        <a:lstStyle/>
        <a:p>
          <a:pPr latinLnBrk="1"/>
          <a:endParaRPr lang="ko-KR" altLang="en-US"/>
        </a:p>
      </dgm:t>
    </dgm:pt>
    <dgm:pt modelId="{766A1614-94B3-4425-9A30-509B935D1DED}">
      <dgm:prSet custT="1"/>
      <dgm:spPr/>
      <dgm:t>
        <a:bodyPr/>
        <a:lstStyle/>
        <a:p>
          <a:pPr latinLnBrk="1"/>
          <a:r>
            <a:rPr lang="en-US" altLang="ko-KR" sz="1800" dirty="0"/>
            <a:t>Distillation Loss </a:t>
          </a:r>
          <a:endParaRPr lang="ko-KR" altLang="en-US" sz="1800" dirty="0"/>
        </a:p>
      </dgm:t>
    </dgm:pt>
    <dgm:pt modelId="{584A048B-65E9-4A6C-8FBD-2F794455DA80}" type="sib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9596F333-9752-42F0-AD69-1C5E6C7E718A}" type="parTrans" cxnId="{D0F09BEF-704B-4700-9ED5-A747BEBC130F}">
      <dgm:prSet/>
      <dgm:spPr/>
      <dgm:t>
        <a:bodyPr/>
        <a:lstStyle/>
        <a:p>
          <a:pPr latinLnBrk="1"/>
          <a:endParaRPr lang="ko-KR" altLang="en-US"/>
        </a:p>
      </dgm:t>
    </dgm:pt>
    <dgm:pt modelId="{8701BCCC-E7BB-48F3-A85D-DD2492269D2D}">
      <dgm:prSet custT="1"/>
      <dgm:spPr/>
      <dgm:t>
        <a:bodyPr/>
        <a:lstStyle/>
        <a:p>
          <a:pPr latinLnBrk="1"/>
          <a:r>
            <a:rPr lang="en-US" altLang="ko-KR" sz="1800" dirty="0"/>
            <a:t>Code</a:t>
          </a:r>
          <a:endParaRPr lang="ko-KR" altLang="en-US" sz="1800" dirty="0"/>
        </a:p>
      </dgm:t>
    </dgm:pt>
    <dgm:pt modelId="{4712BAAC-3D1B-4015-8C0E-7006258E7095}" type="par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85A4C53F-9351-4981-AC43-0A8B2A7D929C}" type="sibTrans" cxnId="{31832F7E-EB0F-4593-B1C0-4AAE09A558C5}">
      <dgm:prSet/>
      <dgm:spPr/>
      <dgm:t>
        <a:bodyPr/>
        <a:lstStyle/>
        <a:p>
          <a:pPr latinLnBrk="1"/>
          <a:endParaRPr lang="ko-KR" altLang="en-US"/>
        </a:p>
      </dgm:t>
    </dgm:pt>
    <dgm:pt modelId="{46D102D5-5EC7-4A05-9BF8-A9506E8B9CA2}" type="pres">
      <dgm:prSet presAssocID="{801CE844-2153-48CF-A65D-14EB0F1C34B3}" presName="Name0" presStyleCnt="0">
        <dgm:presLayoutVars>
          <dgm:dir/>
          <dgm:animLvl val="lvl"/>
          <dgm:resizeHandles/>
        </dgm:presLayoutVars>
      </dgm:prSet>
      <dgm:spPr/>
    </dgm:pt>
    <dgm:pt modelId="{45F938E6-6010-4328-B89A-1100098EC9C6}" type="pres">
      <dgm:prSet presAssocID="{167BE1CB-AF4D-4692-95AB-AC160D08B860}" presName="linNode" presStyleCnt="0"/>
      <dgm:spPr/>
    </dgm:pt>
    <dgm:pt modelId="{9998B290-0782-4A30-B21A-9DA4E45ACEA0}" type="pres">
      <dgm:prSet presAssocID="{167BE1CB-AF4D-4692-95AB-AC160D08B860}" presName="parentShp" presStyleLbl="node1" presStyleIdx="0" presStyleCnt="2">
        <dgm:presLayoutVars>
          <dgm:bulletEnabled val="1"/>
        </dgm:presLayoutVars>
      </dgm:prSet>
      <dgm:spPr/>
    </dgm:pt>
    <dgm:pt modelId="{43E6889E-9080-47E5-BCB0-B3A8504F3F6A}" type="pres">
      <dgm:prSet presAssocID="{167BE1CB-AF4D-4692-95AB-AC160D08B860}" presName="childShp" presStyleLbl="bgAccFollowNode1" presStyleIdx="0" presStyleCnt="2">
        <dgm:presLayoutVars>
          <dgm:bulletEnabled val="1"/>
        </dgm:presLayoutVars>
      </dgm:prSet>
      <dgm:spPr/>
    </dgm:pt>
    <dgm:pt modelId="{126BF8C7-E351-45C3-AF13-5B3DDD6C20B9}" type="pres">
      <dgm:prSet presAssocID="{7CC601D5-8786-44E5-873F-D7C001B14788}" presName="spacing" presStyleCnt="0"/>
      <dgm:spPr/>
    </dgm:pt>
    <dgm:pt modelId="{D7A61387-87AE-42FC-BAB3-25909A819C41}" type="pres">
      <dgm:prSet presAssocID="{39CD159E-F09E-4697-B5DE-B2E7B57953D3}" presName="linNode" presStyleCnt="0"/>
      <dgm:spPr/>
    </dgm:pt>
    <dgm:pt modelId="{50B54E8F-0185-4AE6-8351-6D44F24C9CC2}" type="pres">
      <dgm:prSet presAssocID="{39CD159E-F09E-4697-B5DE-B2E7B57953D3}" presName="parentShp" presStyleLbl="node1" presStyleIdx="1" presStyleCnt="2">
        <dgm:presLayoutVars>
          <dgm:bulletEnabled val="1"/>
        </dgm:presLayoutVars>
      </dgm:prSet>
      <dgm:spPr/>
    </dgm:pt>
    <dgm:pt modelId="{8880A6DC-07DC-4B2B-8F43-16128432CAFC}" type="pres">
      <dgm:prSet presAssocID="{39CD159E-F09E-4697-B5DE-B2E7B57953D3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4E56C34-CCD7-4995-9DDE-E543224B49CE}" type="presOf" srcId="{167BE1CB-AF4D-4692-95AB-AC160D08B860}" destId="{9998B290-0782-4A30-B21A-9DA4E45ACEA0}" srcOrd="0" destOrd="0" presId="urn:microsoft.com/office/officeart/2005/8/layout/vList6"/>
    <dgm:cxn modelId="{F0A4B73F-1CC8-470D-A935-1308482C1298}" type="presOf" srcId="{766A1614-94B3-4425-9A30-509B935D1DED}" destId="{43E6889E-9080-47E5-BCB0-B3A8504F3F6A}" srcOrd="0" destOrd="0" presId="urn:microsoft.com/office/officeart/2005/8/layout/vList6"/>
    <dgm:cxn modelId="{31832F7E-EB0F-4593-B1C0-4AAE09A558C5}" srcId="{39CD159E-F09E-4697-B5DE-B2E7B57953D3}" destId="{8701BCCC-E7BB-48F3-A85D-DD2492269D2D}" srcOrd="1" destOrd="0" parTransId="{4712BAAC-3D1B-4015-8C0E-7006258E7095}" sibTransId="{85A4C53F-9351-4981-AC43-0A8B2A7D929C}"/>
    <dgm:cxn modelId="{1B765486-87AD-43DC-B061-678D8206549B}" type="presOf" srcId="{39CD159E-F09E-4697-B5DE-B2E7B57953D3}" destId="{50B54E8F-0185-4AE6-8351-6D44F24C9CC2}" srcOrd="0" destOrd="0" presId="urn:microsoft.com/office/officeart/2005/8/layout/vList6"/>
    <dgm:cxn modelId="{A941A886-04C0-4E6B-A997-AC3C0BE68DF5}" type="presOf" srcId="{801CE844-2153-48CF-A65D-14EB0F1C34B3}" destId="{46D102D5-5EC7-4A05-9BF8-A9506E8B9CA2}" srcOrd="0" destOrd="0" presId="urn:microsoft.com/office/officeart/2005/8/layout/vList6"/>
    <dgm:cxn modelId="{F103AF96-5983-4A4E-AFFB-90CF536FEE0A}" srcId="{39CD159E-F09E-4697-B5DE-B2E7B57953D3}" destId="{A569ADA1-FEAF-4268-A4C8-C0A5A62C8576}" srcOrd="0" destOrd="0" parTransId="{E92D938F-16B1-4EA1-845E-2D9E834C2AD6}" sibTransId="{7900CC43-F1A6-43A9-9DE9-055ECA107DB9}"/>
    <dgm:cxn modelId="{CB0E0CB4-3696-4561-9E02-4D7955B1CC0F}" type="presOf" srcId="{A569ADA1-FEAF-4268-A4C8-C0A5A62C8576}" destId="{8880A6DC-07DC-4B2B-8F43-16128432CAFC}" srcOrd="0" destOrd="0" presId="urn:microsoft.com/office/officeart/2005/8/layout/vList6"/>
    <dgm:cxn modelId="{9F6A02CB-0C68-4D2F-B9C9-F13F1EBB4C42}" srcId="{801CE844-2153-48CF-A65D-14EB0F1C34B3}" destId="{39CD159E-F09E-4697-B5DE-B2E7B57953D3}" srcOrd="1" destOrd="0" parTransId="{EC886F9D-BB8D-45CC-A278-8E7D5840A10A}" sibTransId="{3E767245-1B19-4E1B-8365-E53360CD7D9C}"/>
    <dgm:cxn modelId="{06ECC7CD-C56C-46A2-ABE4-DAF133626EFC}" type="presOf" srcId="{8701BCCC-E7BB-48F3-A85D-DD2492269D2D}" destId="{8880A6DC-07DC-4B2B-8F43-16128432CAFC}" srcOrd="0" destOrd="1" presId="urn:microsoft.com/office/officeart/2005/8/layout/vList6"/>
    <dgm:cxn modelId="{BC042EE0-3DF8-46F9-A48E-47D28D190A96}" type="presOf" srcId="{9DB78154-850D-4AB8-9B4B-63A9F872911B}" destId="{43E6889E-9080-47E5-BCB0-B3A8504F3F6A}" srcOrd="0" destOrd="1" presId="urn:microsoft.com/office/officeart/2005/8/layout/vList6"/>
    <dgm:cxn modelId="{63CDC1E8-C81D-4B4D-910C-759EE18D4DF7}" srcId="{167BE1CB-AF4D-4692-95AB-AC160D08B860}" destId="{9DB78154-850D-4AB8-9B4B-63A9F872911B}" srcOrd="1" destOrd="0" parTransId="{FABD1D92-53C4-4DBE-AEFD-A78744729BC2}" sibTransId="{5D1E793E-6BB0-4D75-B13A-5B6E96EE35A0}"/>
    <dgm:cxn modelId="{D0F09BEF-704B-4700-9ED5-A747BEBC130F}" srcId="{167BE1CB-AF4D-4692-95AB-AC160D08B860}" destId="{766A1614-94B3-4425-9A30-509B935D1DED}" srcOrd="0" destOrd="0" parTransId="{9596F333-9752-42F0-AD69-1C5E6C7E718A}" sibTransId="{584A048B-65E9-4A6C-8FBD-2F794455DA80}"/>
    <dgm:cxn modelId="{F509CAFD-89E4-4DEB-B1CD-22FB5EA7626D}" srcId="{801CE844-2153-48CF-A65D-14EB0F1C34B3}" destId="{167BE1CB-AF4D-4692-95AB-AC160D08B860}" srcOrd="0" destOrd="0" parTransId="{10EB322F-FE48-4652-9E6E-F63E4819D7C8}" sibTransId="{7CC601D5-8786-44E5-873F-D7C001B14788}"/>
    <dgm:cxn modelId="{DAB65E1E-9C49-4D01-96CB-3512F8EBCA96}" type="presParOf" srcId="{46D102D5-5EC7-4A05-9BF8-A9506E8B9CA2}" destId="{45F938E6-6010-4328-B89A-1100098EC9C6}" srcOrd="0" destOrd="0" presId="urn:microsoft.com/office/officeart/2005/8/layout/vList6"/>
    <dgm:cxn modelId="{C9DA6598-97C7-4381-A1C1-7CFA2626A69A}" type="presParOf" srcId="{45F938E6-6010-4328-B89A-1100098EC9C6}" destId="{9998B290-0782-4A30-B21A-9DA4E45ACEA0}" srcOrd="0" destOrd="0" presId="urn:microsoft.com/office/officeart/2005/8/layout/vList6"/>
    <dgm:cxn modelId="{BC77C09C-7986-4CA4-9C09-B4638400E7D0}" type="presParOf" srcId="{45F938E6-6010-4328-B89A-1100098EC9C6}" destId="{43E6889E-9080-47E5-BCB0-B3A8504F3F6A}" srcOrd="1" destOrd="0" presId="urn:microsoft.com/office/officeart/2005/8/layout/vList6"/>
    <dgm:cxn modelId="{7C1556F3-306D-46B1-AD70-10E25357F86B}" type="presParOf" srcId="{46D102D5-5EC7-4A05-9BF8-A9506E8B9CA2}" destId="{126BF8C7-E351-45C3-AF13-5B3DDD6C20B9}" srcOrd="1" destOrd="0" presId="urn:microsoft.com/office/officeart/2005/8/layout/vList6"/>
    <dgm:cxn modelId="{B0D22E1B-120B-42E8-B052-BDE3E0624C71}" type="presParOf" srcId="{46D102D5-5EC7-4A05-9BF8-A9506E8B9CA2}" destId="{D7A61387-87AE-42FC-BAB3-25909A819C41}" srcOrd="2" destOrd="0" presId="urn:microsoft.com/office/officeart/2005/8/layout/vList6"/>
    <dgm:cxn modelId="{D52D3972-0A42-4427-992C-93D7E5BEAA1D}" type="presParOf" srcId="{D7A61387-87AE-42FC-BAB3-25909A819C41}" destId="{50B54E8F-0185-4AE6-8351-6D44F24C9CC2}" srcOrd="0" destOrd="0" presId="urn:microsoft.com/office/officeart/2005/8/layout/vList6"/>
    <dgm:cxn modelId="{15D81D80-D64B-4D22-9BFE-09878B0B9027}" type="presParOf" srcId="{D7A61387-87AE-42FC-BAB3-25909A819C41}" destId="{8880A6DC-07DC-4B2B-8F43-16128432CAF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6889E-9080-47E5-BCB0-B3A8504F3F6A}">
      <dsp:nvSpPr>
        <dsp:cNvPr id="0" name=""/>
        <dsp:cNvSpPr/>
      </dsp:nvSpPr>
      <dsp:spPr>
        <a:xfrm>
          <a:off x="1769006" y="288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Anaconda/CUDA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 err="1"/>
            <a:t>Pytorch</a:t>
          </a:r>
          <a:r>
            <a:rPr lang="en-US" altLang="ko-KR" sz="1600" kern="1200" dirty="0"/>
            <a:t>/VS Code</a:t>
          </a:r>
          <a:endParaRPr lang="ko-KR" altLang="en-US" sz="16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</dsp:txBody>
      <dsp:txXfrm>
        <a:off x="1769006" y="140697"/>
        <a:ext cx="2232281" cy="842457"/>
      </dsp:txXfrm>
    </dsp:sp>
    <dsp:sp modelId="{9998B290-0782-4A30-B21A-9DA4E45ACEA0}">
      <dsp:nvSpPr>
        <dsp:cNvPr id="0" name=""/>
        <dsp:cNvSpPr/>
      </dsp:nvSpPr>
      <dsp:spPr>
        <a:xfrm>
          <a:off x="0" y="288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b="0" kern="1200" dirty="0"/>
            <a:t>환경구축</a:t>
          </a:r>
          <a:endParaRPr lang="ko-KR" sz="2800" kern="1200" dirty="0"/>
        </a:p>
      </dsp:txBody>
      <dsp:txXfrm>
        <a:off x="54834" y="55122"/>
        <a:ext cx="1659338" cy="1013607"/>
      </dsp:txXfrm>
    </dsp:sp>
    <dsp:sp modelId="{8880A6DC-07DC-4B2B-8F43-16128432CAFC}">
      <dsp:nvSpPr>
        <dsp:cNvPr id="0" name=""/>
        <dsp:cNvSpPr/>
      </dsp:nvSpPr>
      <dsp:spPr>
        <a:xfrm>
          <a:off x="1769006" y="1235891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/>
            <a:t>Mnist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Adult </a:t>
          </a:r>
          <a:endParaRPr lang="ko-KR" altLang="en-US" sz="1800" kern="1200" dirty="0"/>
        </a:p>
      </dsp:txBody>
      <dsp:txXfrm>
        <a:off x="1769006" y="1376300"/>
        <a:ext cx="2232281" cy="842457"/>
      </dsp:txXfrm>
    </dsp:sp>
    <dsp:sp modelId="{50B54E8F-0185-4AE6-8351-6D44F24C9CC2}">
      <dsp:nvSpPr>
        <dsp:cNvPr id="0" name=""/>
        <dsp:cNvSpPr/>
      </dsp:nvSpPr>
      <dsp:spPr>
        <a:xfrm>
          <a:off x="0" y="1235891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/>
            <a:t>MLP</a:t>
          </a:r>
          <a:endParaRPr lang="ko-KR" sz="2800" kern="1200"/>
        </a:p>
      </dsp:txBody>
      <dsp:txXfrm>
        <a:off x="54834" y="1290725"/>
        <a:ext cx="1659338" cy="1013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6889E-9080-47E5-BCB0-B3A8504F3F6A}">
      <dsp:nvSpPr>
        <dsp:cNvPr id="0" name=""/>
        <dsp:cNvSpPr/>
      </dsp:nvSpPr>
      <dsp:spPr>
        <a:xfrm>
          <a:off x="1769006" y="288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5-layer CNN</a:t>
          </a:r>
          <a:endParaRPr lang="ko-KR" altLang="en-US" sz="1600" kern="1200" dirty="0"/>
        </a:p>
      </dsp:txBody>
      <dsp:txXfrm>
        <a:off x="1769006" y="140697"/>
        <a:ext cx="2232281" cy="842457"/>
      </dsp:txXfrm>
    </dsp:sp>
    <dsp:sp modelId="{9998B290-0782-4A30-B21A-9DA4E45ACEA0}">
      <dsp:nvSpPr>
        <dsp:cNvPr id="0" name=""/>
        <dsp:cNvSpPr/>
      </dsp:nvSpPr>
      <dsp:spPr>
        <a:xfrm>
          <a:off x="0" y="288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Basic CNN</a:t>
          </a:r>
          <a:endParaRPr lang="ko-KR" sz="2300" kern="1200" dirty="0"/>
        </a:p>
      </dsp:txBody>
      <dsp:txXfrm>
        <a:off x="54834" y="55122"/>
        <a:ext cx="1659338" cy="1013607"/>
      </dsp:txXfrm>
    </dsp:sp>
    <dsp:sp modelId="{F50CFC17-6BDF-4898-8433-C94E2C37EE3F}">
      <dsp:nvSpPr>
        <dsp:cNvPr id="0" name=""/>
        <dsp:cNvSpPr/>
      </dsp:nvSpPr>
      <dsp:spPr>
        <a:xfrm>
          <a:off x="1769006" y="1235891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VGG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/>
            <a:t>ResNet</a:t>
          </a:r>
          <a:endParaRPr lang="ko-KR" altLang="en-US" sz="1800" kern="1200" dirty="0"/>
        </a:p>
      </dsp:txBody>
      <dsp:txXfrm>
        <a:off x="1769006" y="1376300"/>
        <a:ext cx="2232281" cy="842457"/>
      </dsp:txXfrm>
    </dsp:sp>
    <dsp:sp modelId="{EFA436FD-0B39-4778-86EE-AEA50CA78E18}">
      <dsp:nvSpPr>
        <dsp:cNvPr id="0" name=""/>
        <dsp:cNvSpPr/>
      </dsp:nvSpPr>
      <dsp:spPr>
        <a:xfrm>
          <a:off x="0" y="1235891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Advanced CNNs</a:t>
          </a:r>
          <a:endParaRPr lang="ko-KR" sz="2300" kern="1200" dirty="0"/>
        </a:p>
      </dsp:txBody>
      <dsp:txXfrm>
        <a:off x="54834" y="1290725"/>
        <a:ext cx="1659338" cy="1013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6889E-9080-47E5-BCB0-B3A8504F3F6A}">
      <dsp:nvSpPr>
        <dsp:cNvPr id="0" name=""/>
        <dsp:cNvSpPr/>
      </dsp:nvSpPr>
      <dsp:spPr>
        <a:xfrm>
          <a:off x="1769006" y="288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Distillation Loss 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Code </a:t>
          </a:r>
          <a:endParaRPr lang="ko-KR" altLang="en-US" sz="1800" kern="1200" dirty="0"/>
        </a:p>
      </dsp:txBody>
      <dsp:txXfrm>
        <a:off x="1769006" y="140697"/>
        <a:ext cx="2232281" cy="842457"/>
      </dsp:txXfrm>
    </dsp:sp>
    <dsp:sp modelId="{9998B290-0782-4A30-B21A-9DA4E45ACEA0}">
      <dsp:nvSpPr>
        <dsp:cNvPr id="0" name=""/>
        <dsp:cNvSpPr/>
      </dsp:nvSpPr>
      <dsp:spPr>
        <a:xfrm>
          <a:off x="0" y="288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Distillation</a:t>
          </a:r>
          <a:endParaRPr lang="ko-KR" sz="2300" kern="1200" dirty="0"/>
        </a:p>
      </dsp:txBody>
      <dsp:txXfrm>
        <a:off x="54834" y="55122"/>
        <a:ext cx="1659338" cy="1013607"/>
      </dsp:txXfrm>
    </dsp:sp>
    <dsp:sp modelId="{8880A6DC-07DC-4B2B-8F43-16128432CAFC}">
      <dsp:nvSpPr>
        <dsp:cNvPr id="0" name=""/>
        <dsp:cNvSpPr/>
      </dsp:nvSpPr>
      <dsp:spPr>
        <a:xfrm>
          <a:off x="1769006" y="1235891"/>
          <a:ext cx="2653509" cy="1123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SSD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Code</a:t>
          </a:r>
          <a:endParaRPr lang="ko-KR" altLang="en-US" sz="1800" kern="1200" dirty="0"/>
        </a:p>
      </dsp:txBody>
      <dsp:txXfrm>
        <a:off x="1769006" y="1376300"/>
        <a:ext cx="2232281" cy="842457"/>
      </dsp:txXfrm>
    </dsp:sp>
    <dsp:sp modelId="{50B54E8F-0185-4AE6-8351-6D44F24C9CC2}">
      <dsp:nvSpPr>
        <dsp:cNvPr id="0" name=""/>
        <dsp:cNvSpPr/>
      </dsp:nvSpPr>
      <dsp:spPr>
        <a:xfrm>
          <a:off x="0" y="1235891"/>
          <a:ext cx="1769006" cy="11232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Detection</a:t>
          </a:r>
          <a:endParaRPr lang="ko-KR" sz="2300" kern="1200" dirty="0"/>
        </a:p>
      </dsp:txBody>
      <dsp:txXfrm>
        <a:off x="54834" y="1290725"/>
        <a:ext cx="1659338" cy="1013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0C518-0238-4EA5-AE61-C5185512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8E97EC-E098-4AA6-85A7-D7B4B5AC1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81AFE-1F31-450E-859A-6D44A461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3F1F-A322-47A3-B529-D5ED25F7AD5E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ED948-E65D-4B52-BCAC-1CDCA00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782CE-BDA6-40DF-87DB-5961A636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EFEF8-2921-44B0-8B5A-5B3503FCC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1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892AC-F30A-4C43-94C3-3D19ED5F7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123" y="1378952"/>
            <a:ext cx="6858000" cy="1454578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b="0" i="0" smtClean="0">
                <a:solidFill>
                  <a:srgbClr val="07038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59BD1-AEF6-412A-9A92-EAA2C412FC48}"/>
              </a:ext>
            </a:extLst>
          </p:cNvPr>
          <p:cNvSpPr txBox="1"/>
          <p:nvPr userDrawn="1"/>
        </p:nvSpPr>
        <p:spPr>
          <a:xfrm>
            <a:off x="1293668" y="4125787"/>
            <a:ext cx="6556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ko-KR" altLang="en-US" sz="105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1579C-AA1A-41FA-9FFC-732FB32541E3}"/>
              </a:ext>
            </a:extLst>
          </p:cNvPr>
          <p:cNvSpPr txBox="1"/>
          <p:nvPr userDrawn="1"/>
        </p:nvSpPr>
        <p:spPr>
          <a:xfrm>
            <a:off x="2067790" y="2928250"/>
            <a:ext cx="55643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US" altLang="ko-KR" sz="13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9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4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65663-53B4-4B57-B4D7-23BD195BA6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774" y="936628"/>
            <a:ext cx="3419857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500" b="1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19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AD81E-4E17-427F-BD01-145ED19F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669AA-8D97-43BA-AC85-CC55E7BB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4294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606D3-DC36-4E62-BD62-D440BCDD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E6750-FD96-469D-B755-C308DFDAD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83F1B1-9CE2-41A1-AA92-484E04554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4929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4ED6B-187C-46E4-B077-FD94D06F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CC9A8-EA45-4792-A456-97BF5C93A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27D29-4087-4474-BD01-9F269757F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B8F1E6-6E3D-4A75-9E43-B431EBE54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60BDA0-7E8D-40E4-87A3-D5C386992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A70EB8BB-C06F-4008-AE70-B3A37562D45F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0134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37A9BF-5E4C-4BE6-8C50-2EF0C36DFD26}" type="slidenum">
              <a:rPr lang="ko-KR" altLang="en-US" sz="900" smtClean="0"/>
              <a:pPr/>
              <a:t>‹#›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9755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1CDA2-3BF5-4836-BBA7-C7DF394C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701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VLAB_vers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80D807-33E9-4AAF-A2F0-11AC58680AB0}"/>
              </a:ext>
            </a:extLst>
          </p:cNvPr>
          <p:cNvSpPr txBox="1"/>
          <p:nvPr userDrawn="1"/>
        </p:nvSpPr>
        <p:spPr>
          <a:xfrm>
            <a:off x="3722542" y="2872614"/>
            <a:ext cx="16989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2453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lang="ko-KR" altLang="en-US" sz="4500" dirty="0">
              <a:solidFill>
                <a:srgbClr val="2453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7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80D807-33E9-4AAF-A2F0-11AC58680AB0}"/>
              </a:ext>
            </a:extLst>
          </p:cNvPr>
          <p:cNvSpPr txBox="1"/>
          <p:nvPr userDrawn="1"/>
        </p:nvSpPr>
        <p:spPr>
          <a:xfrm>
            <a:off x="3278331" y="2768861"/>
            <a:ext cx="37770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2453A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4500" dirty="0">
              <a:solidFill>
                <a:srgbClr val="2453A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8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65663-53B4-4B57-B4D7-23BD195BA6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774" y="936628"/>
            <a:ext cx="3419857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500" b="1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80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5BB613-ED38-46C0-B21F-8E2BC3F4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200AC-89FD-4A9F-8A43-ADFAE70DA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087AB-063F-41D9-BBD0-5B6785B21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C3F1F-A322-47A3-B529-D5ED25F7AD5E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C9C19-E5C7-4721-B01B-E657B3F7B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412E65-C714-4E14-9AE4-FD5488DD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EFEF8-2921-44B0-8B5A-5B3503FCC1B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942FCA-295F-41F6-B06A-8E392121C5EE}"/>
              </a:ext>
            </a:extLst>
          </p:cNvPr>
          <p:cNvSpPr/>
          <p:nvPr userDrawn="1"/>
        </p:nvSpPr>
        <p:spPr>
          <a:xfrm>
            <a:off x="-1" y="0"/>
            <a:ext cx="23275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823D5-9E9B-43B5-8970-4466B3C99A70}"/>
              </a:ext>
            </a:extLst>
          </p:cNvPr>
          <p:cNvSpPr/>
          <p:nvPr userDrawn="1"/>
        </p:nvSpPr>
        <p:spPr>
          <a:xfrm>
            <a:off x="48316" y="0"/>
            <a:ext cx="232757" cy="6858000"/>
          </a:xfrm>
          <a:prstGeom prst="rect">
            <a:avLst/>
          </a:prstGeom>
          <a:solidFill>
            <a:srgbClr val="245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1E86E-F4D8-4471-866D-FC24BD975218}"/>
              </a:ext>
            </a:extLst>
          </p:cNvPr>
          <p:cNvSpPr txBox="1"/>
          <p:nvPr userDrawn="1"/>
        </p:nvSpPr>
        <p:spPr>
          <a:xfrm rot="16200000">
            <a:off x="-598722" y="598722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 panose="020B0604020202020204" pitchFamily="34" charset="0"/>
              </a:rPr>
              <a:t>VLLAB Seminar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9EFBCB-9430-4694-BDD3-8BF4F158B8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5424" y="181997"/>
            <a:ext cx="3017964" cy="515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8B5894-9645-417E-A5F5-142F34507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221" b="1230"/>
          <a:stretch/>
        </p:blipFill>
        <p:spPr>
          <a:xfrm>
            <a:off x="411715" y="181997"/>
            <a:ext cx="593674" cy="5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F8912-3C0B-4FF3-B866-D4188C28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Image Quality Assessment(IQA)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EA3FC-2D69-4A64-B325-73BA19B8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7886700" cy="2538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C4183-BDF7-4B1B-95E6-6760B27D77AE}"/>
              </a:ext>
            </a:extLst>
          </p:cNvPr>
          <p:cNvSpPr/>
          <p:nvPr userDrawn="1"/>
        </p:nvSpPr>
        <p:spPr>
          <a:xfrm>
            <a:off x="-1" y="0"/>
            <a:ext cx="23275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3864C-8B59-42D1-BF51-9C636D29E285}"/>
              </a:ext>
            </a:extLst>
          </p:cNvPr>
          <p:cNvSpPr/>
          <p:nvPr userDrawn="1"/>
        </p:nvSpPr>
        <p:spPr>
          <a:xfrm>
            <a:off x="48316" y="0"/>
            <a:ext cx="232757" cy="6858000"/>
          </a:xfrm>
          <a:prstGeom prst="rect">
            <a:avLst/>
          </a:prstGeom>
          <a:solidFill>
            <a:srgbClr val="245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4C9BC-28AC-4320-B19B-21E7D83CF9E3}"/>
              </a:ext>
            </a:extLst>
          </p:cNvPr>
          <p:cNvSpPr txBox="1"/>
          <p:nvPr userDrawn="1"/>
        </p:nvSpPr>
        <p:spPr>
          <a:xfrm rot="16200000">
            <a:off x="-598722" y="598722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" panose="020B0604020202020204" pitchFamily="34" charset="0"/>
              </a:rPr>
              <a:t>VLLAB Seminar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585C96AA-72ED-4DCB-9E91-3919D7B8FF8D}"/>
              </a:ext>
            </a:extLst>
          </p:cNvPr>
          <p:cNvSpPr/>
          <p:nvPr userDrawn="1"/>
        </p:nvSpPr>
        <p:spPr>
          <a:xfrm rot="16200000">
            <a:off x="8770686" y="6484686"/>
            <a:ext cx="365072" cy="381556"/>
          </a:xfrm>
          <a:prstGeom prst="rtTriangle">
            <a:avLst/>
          </a:prstGeom>
          <a:solidFill>
            <a:srgbClr val="2453A5"/>
          </a:solidFill>
          <a:ln>
            <a:solidFill>
              <a:srgbClr val="245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0A959-1565-4107-ABFB-8B4F6B255AE2}"/>
              </a:ext>
            </a:extLst>
          </p:cNvPr>
          <p:cNvSpPr txBox="1"/>
          <p:nvPr userDrawn="1"/>
        </p:nvSpPr>
        <p:spPr>
          <a:xfrm>
            <a:off x="8904666" y="660594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>
              <a:solidFill>
                <a:schemeClr val="accent1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F3046-2A3F-4BD8-96AE-C6828A7365A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38555" y="6492928"/>
            <a:ext cx="2245134" cy="33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D64AB9-FD62-49C2-973A-214C90508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7221" b="1230"/>
          <a:stretch/>
        </p:blipFill>
        <p:spPr>
          <a:xfrm>
            <a:off x="8612140" y="71718"/>
            <a:ext cx="458297" cy="4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70" r:id="rId5"/>
    <p:sldLayoutId id="2147483669" r:id="rId6"/>
    <p:sldLayoutId id="2147483660" r:id="rId7"/>
    <p:sldLayoutId id="2147483684" r:id="rId8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700" kern="1200">
          <a:solidFill>
            <a:srgbClr val="2453A5"/>
          </a:solidFill>
          <a:latin typeface="Tahoma" panose="020B0604030504040204" pitchFamily="34" charset="0"/>
          <a:ea typeface="+mj-ea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lufficc/SSD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4.png"/><Relationship Id="rId4" Type="http://schemas.openxmlformats.org/officeDocument/2006/relationships/image" Target="../media/image160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260.png"/><Relationship Id="rId5" Type="http://schemas.openxmlformats.org/officeDocument/2006/relationships/image" Target="../media/image170.png"/><Relationship Id="rId10" Type="http://schemas.openxmlformats.org/officeDocument/2006/relationships/image" Target="../media/image28.png"/><Relationship Id="rId4" Type="http://schemas.openxmlformats.org/officeDocument/2006/relationships/image" Target="../media/image160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conda.com/products/individual#download-section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aw.githubusercontent.com/jbrownlee/Datasets/master/adult-all.csv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Adul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0316/ETRI_Day2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nvidia.com/cuda-10.1-download-archive-base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BA57FFA6-F368-4CC7-B643-5DCDA29D9260}"/>
              </a:ext>
            </a:extLst>
          </p:cNvPr>
          <p:cNvSpPr txBox="1">
            <a:spLocks/>
          </p:cNvSpPr>
          <p:nvPr/>
        </p:nvSpPr>
        <p:spPr>
          <a:xfrm>
            <a:off x="376989" y="1893645"/>
            <a:ext cx="8659435" cy="1535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Implementation of the Deep Learning</a:t>
            </a:r>
            <a:endParaRPr lang="ko-KR" altLang="en-US" sz="2800" dirty="0">
              <a:solidFill>
                <a:srgbClr val="2453A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7A5DD-726E-49C0-BB4A-36011A6DC204}"/>
              </a:ext>
            </a:extLst>
          </p:cNvPr>
          <p:cNvSpPr txBox="1"/>
          <p:nvPr/>
        </p:nvSpPr>
        <p:spPr>
          <a:xfrm>
            <a:off x="1323012" y="4460142"/>
            <a:ext cx="6556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and Learning Laboratory</a:t>
            </a:r>
          </a:p>
          <a:p>
            <a:r>
              <a:rPr lang="en-US" altLang="ko-KR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 and Engineering, Chung-Ang University, Seoul, Republic of Korea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6A344-BB17-49F1-BDC7-1944F67A0FE7}"/>
              </a:ext>
            </a:extLst>
          </p:cNvPr>
          <p:cNvSpPr txBox="1"/>
          <p:nvPr/>
        </p:nvSpPr>
        <p:spPr>
          <a:xfrm>
            <a:off x="627530" y="2864348"/>
            <a:ext cx="739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2020.08.10~2020.08.12</a:t>
            </a:r>
            <a:endParaRPr lang="ko-KR" altLang="en-US" sz="9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1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AC7D829-2052-45A3-A97C-A52227E1BD26}"/>
              </a:ext>
            </a:extLst>
          </p:cNvPr>
          <p:cNvSpPr txBox="1">
            <a:spLocks/>
          </p:cNvSpPr>
          <p:nvPr/>
        </p:nvSpPr>
        <p:spPr>
          <a:xfrm>
            <a:off x="735345" y="1115300"/>
            <a:ext cx="7886700" cy="419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Command </a:t>
            </a:r>
            <a:r>
              <a:rPr lang="ko-KR" altLang="en-US" sz="2000" dirty="0"/>
              <a:t>창을 열고 복사한 것을 붙여넣기 해주시면 됩니다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6EE99-C0BA-4B43-872A-50012786A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9" y="3542281"/>
            <a:ext cx="8594351" cy="4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249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9128D1E-5248-4AFF-A9A9-5EF1F88B6028}"/>
              </a:ext>
            </a:extLst>
          </p:cNvPr>
          <p:cNvSpPr txBox="1">
            <a:spLocks/>
          </p:cNvSpPr>
          <p:nvPr/>
        </p:nvSpPr>
        <p:spPr>
          <a:xfrm>
            <a:off x="972424" y="1364231"/>
            <a:ext cx="72487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Cmd</a:t>
            </a:r>
            <a:r>
              <a:rPr lang="ko-KR" altLang="en-US" sz="2000" dirty="0"/>
              <a:t>에 들어갑니다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다음 명령어를 차례차례 입력합니다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yacs</a:t>
            </a:r>
            <a:endParaRPr lang="en-US" altLang="ko-KR" sz="1800" dirty="0"/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tqdm</a:t>
            </a:r>
            <a:endParaRPr lang="en-US" altLang="ko-KR" sz="1800" dirty="0"/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opencv</a:t>
            </a:r>
            <a:r>
              <a:rPr lang="en-US" altLang="ko-KR" sz="1800" dirty="0"/>
              <a:t>-python</a:t>
            </a:r>
          </a:p>
          <a:p>
            <a:pPr lvl="1"/>
            <a:r>
              <a:rPr lang="en-US" altLang="ko-KR" sz="1800" dirty="0"/>
              <a:t>pip install </a:t>
            </a:r>
            <a:r>
              <a:rPr lang="en-US" altLang="ko-KR" sz="1800" dirty="0" err="1"/>
              <a:t>vizer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EEF9F-CD9F-4162-8544-868731B5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532064"/>
            <a:ext cx="78009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30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5A9C96E-2ED3-4DE0-8737-B5C771658227}"/>
              </a:ext>
            </a:extLst>
          </p:cNvPr>
          <p:cNvSpPr txBox="1">
            <a:spLocks/>
          </p:cNvSpPr>
          <p:nvPr/>
        </p:nvSpPr>
        <p:spPr>
          <a:xfrm>
            <a:off x="477474" y="1115300"/>
            <a:ext cx="832257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u="sng" dirty="0">
                <a:hlinkClick r:id="rId2"/>
              </a:rPr>
              <a:t>https://github.com/lufficc/SSD</a:t>
            </a:r>
            <a:endParaRPr lang="en-US" altLang="ko-KR" sz="2400" dirty="0"/>
          </a:p>
          <a:p>
            <a:r>
              <a:rPr lang="ko-KR" altLang="en-US" sz="2400" dirty="0"/>
              <a:t>위의 링크를 원하는 위치에 다운 받고 압축을 푼다</a:t>
            </a:r>
            <a:endParaRPr lang="en-US" altLang="ko-KR" sz="2400" dirty="0"/>
          </a:p>
          <a:p>
            <a:r>
              <a:rPr lang="en-US" altLang="ko-KR" sz="2400" dirty="0"/>
              <a:t>[Code] - [Download ZIP] - [</a:t>
            </a:r>
            <a:r>
              <a:rPr lang="ko-KR" altLang="en-US" sz="2400" dirty="0"/>
              <a:t>경로지정</a:t>
            </a:r>
            <a:r>
              <a:rPr lang="en-US" altLang="ko-KR" sz="2400" dirty="0"/>
              <a:t>]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439269-BA31-45AC-AA05-995B148457AF}"/>
              </a:ext>
            </a:extLst>
          </p:cNvPr>
          <p:cNvGrpSpPr/>
          <p:nvPr/>
        </p:nvGrpSpPr>
        <p:grpSpPr>
          <a:xfrm>
            <a:off x="4895549" y="3229719"/>
            <a:ext cx="3698273" cy="2896910"/>
            <a:chOff x="7831696" y="3280053"/>
            <a:chExt cx="3698273" cy="28969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DCD6E1-83CD-444A-9EF2-C3F34AD0D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1" r="1840" b="3707"/>
            <a:stretch/>
          </p:blipFill>
          <p:spPr>
            <a:xfrm>
              <a:off x="7831696" y="3280053"/>
              <a:ext cx="3698273" cy="28969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C8B3D162-7B8F-4391-B2BE-80CD4BA21385}"/>
                </a:ext>
              </a:extLst>
            </p:cNvPr>
            <p:cNvSpPr/>
            <p:nvPr/>
          </p:nvSpPr>
          <p:spPr>
            <a:xfrm>
              <a:off x="10346218" y="3353391"/>
              <a:ext cx="1183751" cy="4552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5CE1CA83-1407-4309-AD58-9BC6DE00EE8A}"/>
                </a:ext>
              </a:extLst>
            </p:cNvPr>
            <p:cNvSpPr/>
            <p:nvPr/>
          </p:nvSpPr>
          <p:spPr>
            <a:xfrm>
              <a:off x="7831696" y="5721752"/>
              <a:ext cx="1522029" cy="4552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142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1E4A1C-B607-4E6C-AC71-4BA1DB182381}"/>
              </a:ext>
            </a:extLst>
          </p:cNvPr>
          <p:cNvSpPr txBox="1">
            <a:spLocks/>
          </p:cNvSpPr>
          <p:nvPr/>
        </p:nvSpPr>
        <p:spPr>
          <a:xfrm>
            <a:off x="725870" y="1253331"/>
            <a:ext cx="833935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VS Code </a:t>
            </a:r>
            <a:r>
              <a:rPr lang="ko-KR" altLang="en-US" sz="2400" dirty="0"/>
              <a:t>에 들어갑니다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[File] – [Open Folder] – SSD </a:t>
            </a:r>
            <a:r>
              <a:rPr lang="ko-KR" altLang="en-US" sz="2400" dirty="0"/>
              <a:t>폴더</a:t>
            </a:r>
            <a:endParaRPr lang="en-US" altLang="ko-KR" sz="2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CB1B06-7073-424E-B907-D86BF8648683}"/>
              </a:ext>
            </a:extLst>
          </p:cNvPr>
          <p:cNvGrpSpPr/>
          <p:nvPr/>
        </p:nvGrpSpPr>
        <p:grpSpPr>
          <a:xfrm>
            <a:off x="5461605" y="2885812"/>
            <a:ext cx="3154262" cy="3384496"/>
            <a:chOff x="8104137" y="2634143"/>
            <a:chExt cx="3154262" cy="33844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29C058-3D08-4127-B9D0-93EA556FA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" r="91995" b="69511"/>
            <a:stretch/>
          </p:blipFill>
          <p:spPr>
            <a:xfrm>
              <a:off x="8104137" y="2634143"/>
              <a:ext cx="3154262" cy="33844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8669E66E-013B-4BF6-8420-6477145963D8}"/>
                </a:ext>
              </a:extLst>
            </p:cNvPr>
            <p:cNvSpPr/>
            <p:nvPr/>
          </p:nvSpPr>
          <p:spPr>
            <a:xfrm>
              <a:off x="8699382" y="3833769"/>
              <a:ext cx="2390863" cy="32717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1724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1EF-2E85-40E0-9928-293AC882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8487B8-3FB2-4A1C-BF60-36C4AE3397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7365" r="16677" b="85442"/>
          <a:stretch/>
        </p:blipFill>
        <p:spPr>
          <a:xfrm>
            <a:off x="2419348" y="3925073"/>
            <a:ext cx="6315789" cy="1620542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34D08-C42F-4DAE-9692-66A1B05D6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6181" y="1532010"/>
            <a:ext cx="3886200" cy="1400917"/>
          </a:xfrm>
        </p:spPr>
        <p:txBody>
          <a:bodyPr/>
          <a:lstStyle/>
          <a:p>
            <a:r>
              <a:rPr lang="en-US" altLang="ko-KR" dirty="0"/>
              <a:t>[Select Default Shell]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en-US" altLang="ko-KR" dirty="0"/>
              <a:t>[Command Prompt]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[Terminal]</a:t>
            </a:r>
            <a:r>
              <a:rPr lang="ko-KR" altLang="en-US" dirty="0">
                <a:sym typeface="Wingdings" panose="05000000000000000000" pitchFamily="2" charset="2"/>
              </a:rPr>
              <a:t>삭제 후 다시 실행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1680AA-113B-4BA4-8794-1DF980C06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61" t="47527" r="-96" b="40024"/>
          <a:stretch/>
        </p:blipFill>
        <p:spPr>
          <a:xfrm>
            <a:off x="567637" y="2239606"/>
            <a:ext cx="4249182" cy="14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8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61136-28E5-4C56-9A23-5AD6C1ED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3C19-5A23-4BD3-BE87-0B66AFA9D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E32CC48-0B1F-40F2-94B6-E5954ACB18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/>
          <a:stretch/>
        </p:blipFill>
        <p:spPr>
          <a:xfrm>
            <a:off x="372293" y="2338300"/>
            <a:ext cx="5895975" cy="118052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8CB783-3800-42BF-B25B-223B0615B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4" y="1191703"/>
            <a:ext cx="5479518" cy="4621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93C0A-B389-4F4C-B9AE-8AC9B1DDA2CB}"/>
              </a:ext>
            </a:extLst>
          </p:cNvPr>
          <p:cNvSpPr/>
          <p:nvPr/>
        </p:nvSpPr>
        <p:spPr>
          <a:xfrm>
            <a:off x="3112053" y="3604726"/>
            <a:ext cx="56904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DATA_DIR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DataSet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있는 위치를 복사해 붙여 넣습니다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2214D1-F82B-4349-8570-AA7ABBB11934}"/>
              </a:ext>
            </a:extLst>
          </p:cNvPr>
          <p:cNvSpPr/>
          <p:nvPr/>
        </p:nvSpPr>
        <p:spPr>
          <a:xfrm>
            <a:off x="266850" y="188307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&lt;Before&gt;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 descr="측정기, 그리기이(가) 표시된 사진&#10;&#10;자동 생성된 설명">
            <a:extLst>
              <a:ext uri="{FF2B5EF4-FFF2-40B4-BE49-F238E27FC236}">
                <a16:creationId xmlns:a16="http://schemas.microsoft.com/office/drawing/2014/main" id="{672A3B66-4FBB-4C91-8826-9E0DDDF2E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4" y="4745040"/>
            <a:ext cx="5791200" cy="7905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38706F-E13F-4E7A-B68E-12B62955204C}"/>
              </a:ext>
            </a:extLst>
          </p:cNvPr>
          <p:cNvSpPr/>
          <p:nvPr/>
        </p:nvSpPr>
        <p:spPr>
          <a:xfrm>
            <a:off x="266850" y="4375708"/>
            <a:ext cx="93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&lt;After&gt;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21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1EF-2E85-40E0-9928-293AC882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34D08-C42F-4DAE-9692-66A1B05D6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9" y="3429000"/>
            <a:ext cx="7886700" cy="158761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Demo</a:t>
            </a:r>
          </a:p>
          <a:p>
            <a:r>
              <a:rPr lang="en-US" altLang="ko-KR" dirty="0"/>
              <a:t>python demo.py --config-file configs/vgg_ssd300_voc0712.yaml --</a:t>
            </a:r>
            <a:r>
              <a:rPr lang="en-US" altLang="ko-KR" dirty="0" err="1"/>
              <a:t>images_dir</a:t>
            </a:r>
            <a:r>
              <a:rPr lang="en-US" altLang="ko-KR" dirty="0"/>
              <a:t> demo --</a:t>
            </a:r>
            <a:r>
              <a:rPr lang="en-US" altLang="ko-KR" dirty="0" err="1"/>
              <a:t>ckpt</a:t>
            </a:r>
            <a:r>
              <a:rPr lang="en-US" altLang="ko-KR" dirty="0"/>
              <a:t> https://github.com/lufficc/SSD/releases/download/1.2/vgg_ssd300_voc0712.pth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AB2342F-5C70-48F7-A4E2-C8DAEEA8E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39064"/>
            <a:ext cx="6988555" cy="158761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Training</a:t>
            </a:r>
          </a:p>
          <a:p>
            <a:r>
              <a:rPr lang="en-US" altLang="ko-KR" dirty="0"/>
              <a:t>python train.py --config-file configs/vgg_ssd300_voc0712.yaml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823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0702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ko-KR" altLang="en-US" dirty="0"/>
              <a:t>추가설지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D6093CE-575B-43A9-9643-EDEEFE47CDE8}"/>
              </a:ext>
            </a:extLst>
          </p:cNvPr>
          <p:cNvSpPr txBox="1">
            <a:spLocks/>
          </p:cNvSpPr>
          <p:nvPr/>
        </p:nvSpPr>
        <p:spPr>
          <a:xfrm>
            <a:off x="810845" y="1372619"/>
            <a:ext cx="8156985" cy="9007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Command </a:t>
            </a:r>
            <a:r>
              <a:rPr lang="ko-KR" altLang="en-US" sz="2000" dirty="0"/>
              <a:t>창을 열고 아래 명령어 들을 입력해 </a:t>
            </a:r>
            <a:r>
              <a:rPr lang="en-US" altLang="ko-KR" sz="2000" dirty="0"/>
              <a:t>Library</a:t>
            </a:r>
            <a:r>
              <a:rPr lang="ko-KR" altLang="en-US" sz="2000" dirty="0"/>
              <a:t>들을 설치합니다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47CD1-656C-4A0B-BD80-2690B760527C}"/>
              </a:ext>
            </a:extLst>
          </p:cNvPr>
          <p:cNvSpPr/>
          <p:nvPr/>
        </p:nvSpPr>
        <p:spPr>
          <a:xfrm>
            <a:off x="2286000" y="3107256"/>
            <a:ext cx="4572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install pandas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</a:t>
            </a:r>
            <a:r>
              <a:rPr lang="en-US" altLang="ko-KR" dirty="0" err="1"/>
              <a:t>ipykernel</a:t>
            </a: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matplotlib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seaborn</a:t>
            </a:r>
          </a:p>
        </p:txBody>
      </p:sp>
    </p:spTree>
    <p:extLst>
      <p:ext uri="{BB962C8B-B14F-4D97-AF65-F5344CB8AC3E}">
        <p14:creationId xmlns:p14="http://schemas.microsoft.com/office/powerpoint/2010/main" val="15187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A59510-F787-4017-B994-76FE6913C82D}"/>
              </a:ext>
            </a:extLst>
          </p:cNvPr>
          <p:cNvSpPr txBox="1">
            <a:spLocks/>
          </p:cNvSpPr>
          <p:nvPr/>
        </p:nvSpPr>
        <p:spPr>
          <a:xfrm>
            <a:off x="408175" y="1115300"/>
            <a:ext cx="860999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hlinkClick r:id="rId2"/>
              </a:rPr>
              <a:t>https://code.visualstudio.com/</a:t>
            </a:r>
            <a:endParaRPr lang="en-US" altLang="ko-KR" sz="2000" dirty="0"/>
          </a:p>
          <a:p>
            <a:r>
              <a:rPr lang="en-US" altLang="ko-KR" sz="2000" dirty="0"/>
              <a:t>[Download for Windows] 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/>
              <a:t>계약에 동의함</a:t>
            </a:r>
            <a:r>
              <a:rPr lang="en-US" altLang="ko-KR" sz="2000" dirty="0"/>
              <a:t>] - [</a:t>
            </a:r>
            <a:r>
              <a:rPr lang="ko-KR" altLang="en-US" sz="2000" dirty="0"/>
              <a:t>다음</a:t>
            </a:r>
            <a:r>
              <a:rPr lang="en-US" altLang="ko-KR" sz="2000" dirty="0"/>
              <a:t>] - [</a:t>
            </a:r>
            <a:r>
              <a:rPr lang="ko-KR" altLang="en-US" sz="2000" dirty="0"/>
              <a:t>바탕화면 바로가기 만들기</a:t>
            </a:r>
            <a:r>
              <a:rPr lang="en-US" altLang="ko-KR" sz="2000" dirty="0"/>
              <a:t> &amp; PATH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] –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/>
              <a:t>설치</a:t>
            </a:r>
            <a:r>
              <a:rPr lang="en-US" altLang="ko-KR" sz="2000" dirty="0"/>
              <a:t>] - [</a:t>
            </a:r>
            <a:r>
              <a:rPr lang="ko-KR" altLang="en-US" sz="2000" dirty="0"/>
              <a:t>마침</a:t>
            </a:r>
            <a:r>
              <a:rPr lang="en-US" altLang="ko-KR" sz="2000" dirty="0"/>
              <a:t>]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729D3BD-F348-43C6-9AA5-A55DD5335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870" r="2039" b="3117"/>
          <a:stretch/>
        </p:blipFill>
        <p:spPr bwMode="auto">
          <a:xfrm>
            <a:off x="4399590" y="2963305"/>
            <a:ext cx="4336235" cy="3337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098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A59510-F787-4017-B994-76FE6913C82D}"/>
              </a:ext>
            </a:extLst>
          </p:cNvPr>
          <p:cNvSpPr txBox="1">
            <a:spLocks/>
          </p:cNvSpPr>
          <p:nvPr/>
        </p:nvSpPr>
        <p:spPr>
          <a:xfrm>
            <a:off x="408175" y="1115300"/>
            <a:ext cx="860999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Python, Python for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, Python Extension Pack</a:t>
            </a:r>
          </a:p>
          <a:p>
            <a:r>
              <a:rPr lang="en-US" altLang="ko-KR" sz="2000" dirty="0"/>
              <a:t>Code Runner </a:t>
            </a:r>
            <a:r>
              <a:rPr lang="ko-KR" altLang="en-US" sz="2000" dirty="0"/>
              <a:t>각각 검색 후 </a:t>
            </a:r>
            <a:r>
              <a:rPr lang="en-US" altLang="ko-KR" sz="2000" dirty="0"/>
              <a:t>[Install]</a:t>
            </a:r>
          </a:p>
          <a:p>
            <a:r>
              <a:rPr lang="en-US" altLang="ko-KR" sz="2000" dirty="0"/>
              <a:t>[command]</a:t>
            </a:r>
            <a:r>
              <a:rPr lang="ko-KR" altLang="en-US" sz="2000" dirty="0"/>
              <a:t>창에 들어가서 </a:t>
            </a:r>
            <a:r>
              <a:rPr lang="en-US" altLang="ko-KR" sz="2000" dirty="0"/>
              <a:t>[pip install </a:t>
            </a:r>
            <a:r>
              <a:rPr lang="en-US" altLang="ko-KR" sz="2000" dirty="0" err="1"/>
              <a:t>ipyekernel</a:t>
            </a:r>
            <a:r>
              <a:rPr lang="en-US" altLang="ko-KR" sz="2000" dirty="0"/>
              <a:t>]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66A01D-AD4D-415B-8C47-6A6D3C2E4427}"/>
              </a:ext>
            </a:extLst>
          </p:cNvPr>
          <p:cNvGrpSpPr/>
          <p:nvPr/>
        </p:nvGrpSpPr>
        <p:grpSpPr>
          <a:xfrm>
            <a:off x="1871304" y="2674078"/>
            <a:ext cx="6750258" cy="3409950"/>
            <a:chOff x="3165127" y="3002008"/>
            <a:chExt cx="6750258" cy="3409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ECEF8C-98C5-4C3B-882D-F9343FC3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6935" y="3002008"/>
              <a:ext cx="2962275" cy="34099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24F9F2-6133-4B31-B137-11A783062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210" y="3862252"/>
              <a:ext cx="3686175" cy="1647825"/>
            </a:xfrm>
            <a:prstGeom prst="rect">
              <a:avLst/>
            </a:prstGeom>
          </p:spPr>
        </p:pic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211879BD-1DEC-47CA-845E-5CD321868852}"/>
                </a:ext>
              </a:extLst>
            </p:cNvPr>
            <p:cNvSpPr/>
            <p:nvPr/>
          </p:nvSpPr>
          <p:spPr>
            <a:xfrm>
              <a:off x="3165127" y="5239869"/>
              <a:ext cx="628650" cy="54041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066B6CCA-9F73-4A74-9FFB-6CBD31E9FFFB}"/>
                </a:ext>
              </a:extLst>
            </p:cNvPr>
            <p:cNvSpPr/>
            <p:nvPr/>
          </p:nvSpPr>
          <p:spPr>
            <a:xfrm>
              <a:off x="3793777" y="3613666"/>
              <a:ext cx="1489099" cy="4552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27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241" y="2766218"/>
            <a:ext cx="341985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MLP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2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C159106-1468-4739-BEBD-F2802ED0BFD3}"/>
              </a:ext>
            </a:extLst>
          </p:cNvPr>
          <p:cNvSpPr txBox="1">
            <a:spLocks/>
          </p:cNvSpPr>
          <p:nvPr/>
        </p:nvSpPr>
        <p:spPr>
          <a:xfrm>
            <a:off x="927276" y="1170581"/>
            <a:ext cx="8280634" cy="1439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Label : 0~9 </a:t>
            </a:r>
          </a:p>
          <a:p>
            <a:r>
              <a:rPr lang="en-US" altLang="ko-KR" sz="2000" dirty="0"/>
              <a:t>28 *28 pixel</a:t>
            </a:r>
          </a:p>
          <a:p>
            <a:r>
              <a:rPr lang="en-US" altLang="ko-KR" sz="2000" dirty="0"/>
              <a:t>To do: python(CPU),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(GPU)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F16F6-7470-4A26-9EC4-9932E7AB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09333"/>
            <a:ext cx="3057546" cy="24728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10943A-D9E8-4943-AC31-5A56B65EDCD3}"/>
              </a:ext>
            </a:extLst>
          </p:cNvPr>
          <p:cNvGrpSpPr/>
          <p:nvPr/>
        </p:nvGrpSpPr>
        <p:grpSpPr>
          <a:xfrm>
            <a:off x="4342616" y="3665946"/>
            <a:ext cx="1386553" cy="1903410"/>
            <a:chOff x="949233" y="971443"/>
            <a:chExt cx="1031966" cy="149392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17561C8-378F-4A7E-A690-6AB2058F3811}"/>
                </a:ext>
              </a:extLst>
            </p:cNvPr>
            <p:cNvSpPr/>
            <p:nvPr/>
          </p:nvSpPr>
          <p:spPr>
            <a:xfrm>
              <a:off x="949234" y="1341120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5411888-90D7-4C52-A78D-F5D0A79B7219}"/>
                </a:ext>
              </a:extLst>
            </p:cNvPr>
            <p:cNvSpPr/>
            <p:nvPr/>
          </p:nvSpPr>
          <p:spPr>
            <a:xfrm>
              <a:off x="949233" y="1916310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A9900D4-2759-4DB7-BBC2-68175D22A578}"/>
                </a:ext>
              </a:extLst>
            </p:cNvPr>
            <p:cNvSpPr/>
            <p:nvPr/>
          </p:nvSpPr>
          <p:spPr>
            <a:xfrm>
              <a:off x="1658982" y="971443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E1E276F-C15E-4563-90DD-CD6ABD7B5408}"/>
                </a:ext>
              </a:extLst>
            </p:cNvPr>
            <p:cNvSpPr/>
            <p:nvPr/>
          </p:nvSpPr>
          <p:spPr>
            <a:xfrm>
              <a:off x="1658982" y="1559259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3E117CA-D76A-4545-9997-BEF22BC3BDE6}"/>
                </a:ext>
              </a:extLst>
            </p:cNvPr>
            <p:cNvSpPr/>
            <p:nvPr/>
          </p:nvSpPr>
          <p:spPr>
            <a:xfrm>
              <a:off x="1658981" y="2143154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F3955-D723-452E-BC7B-F242667C3FC1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1271451" y="1132551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632A74B-4897-4EC0-B575-04373D4F69E4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1271451" y="1502229"/>
              <a:ext cx="387531" cy="21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EA6C54C-D482-4692-BA87-6F77CD61FBBA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1271451" y="1502229"/>
              <a:ext cx="387530" cy="80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B459136-2D7C-471B-87FF-02B505954802}"/>
                </a:ext>
              </a:extLst>
            </p:cNvPr>
            <p:cNvCxnSpPr>
              <a:stCxn id="7" idx="6"/>
              <a:endCxn id="8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FEE81E-1B09-41B5-8A8A-627D4A0551E1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BBFF151-8932-4E4D-8207-ECE2C42D122E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53E70FB-3B02-4367-A4A0-C6DBA445C606}"/>
              </a:ext>
            </a:extLst>
          </p:cNvPr>
          <p:cNvSpPr/>
          <p:nvPr/>
        </p:nvSpPr>
        <p:spPr>
          <a:xfrm>
            <a:off x="3728453" y="4394147"/>
            <a:ext cx="433139" cy="45491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FF0EF75-313E-479C-A584-E3C83179445D}"/>
              </a:ext>
            </a:extLst>
          </p:cNvPr>
          <p:cNvSpPr/>
          <p:nvPr/>
        </p:nvSpPr>
        <p:spPr>
          <a:xfrm>
            <a:off x="6117053" y="4434078"/>
            <a:ext cx="433139" cy="45491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261B8D-B485-46B3-A286-9E3C8046EDB4}"/>
              </a:ext>
            </a:extLst>
          </p:cNvPr>
          <p:cNvSpPr txBox="1">
            <a:spLocks/>
          </p:cNvSpPr>
          <p:nvPr/>
        </p:nvSpPr>
        <p:spPr>
          <a:xfrm>
            <a:off x="6766556" y="4481184"/>
            <a:ext cx="2105718" cy="454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Output: 0~9 </a:t>
            </a:r>
          </a:p>
        </p:txBody>
      </p:sp>
    </p:spTree>
    <p:extLst>
      <p:ext uri="{BB962C8B-B14F-4D97-AF65-F5344CB8AC3E}">
        <p14:creationId xmlns:p14="http://schemas.microsoft.com/office/powerpoint/2010/main" val="297749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9EA8F-A45A-4381-9E22-D86DA639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AB39-4A0E-43C7-88D5-7DF015C75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사람이 보는 이미지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EAF940-44BF-40D4-BB6F-EDEEB09780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컴퓨터가 보는 이미지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실제로는 색깔 구분이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129A1-1675-4F31-9CF5-A446D653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2" y="2345643"/>
            <a:ext cx="3057546" cy="2472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DBFCF-BD3F-4389-A63C-B37545BA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13" y="2273958"/>
            <a:ext cx="2286021" cy="23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9EA8F-A45A-4381-9E22-D86DA639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AB39-4A0E-43C7-88D5-7DF015C75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사람이 보는 이미지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EAF940-44BF-40D4-BB6F-EDEEB0978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7281" y="1802721"/>
            <a:ext cx="3886200" cy="4351338"/>
          </a:xfrm>
        </p:spPr>
        <p:txBody>
          <a:bodyPr/>
          <a:lstStyle/>
          <a:p>
            <a:r>
              <a:rPr lang="ko-KR" altLang="en-US" dirty="0"/>
              <a:t>컴퓨터가 보는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01765B-9F4A-4514-A81D-4B4DBFB1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7" y="166036"/>
            <a:ext cx="6457950" cy="6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6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50F71-C883-4D92-9953-43372EC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B684C-8862-4658-B02B-8CD5E42D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957" y="2133717"/>
            <a:ext cx="279918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 </a:t>
            </a:r>
            <a:r>
              <a:rPr lang="ko-KR" altLang="en-US" b="1" dirty="0"/>
              <a:t>하나의 </a:t>
            </a:r>
            <a:r>
              <a:rPr lang="en-US" altLang="ko-KR" b="1" dirty="0"/>
              <a:t>input image</a:t>
            </a:r>
          </a:p>
          <a:p>
            <a:pPr marL="0" indent="0" algn="ctr">
              <a:buNone/>
            </a:pPr>
            <a:r>
              <a:rPr lang="en-US" altLang="ko-KR" dirty="0"/>
              <a:t>28*28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[[0,0,…255,..0],</a:t>
            </a:r>
          </a:p>
          <a:p>
            <a:pPr marL="0" indent="0" algn="ctr">
              <a:buNone/>
            </a:pPr>
            <a:r>
              <a:rPr lang="en-US" altLang="ko-KR" dirty="0"/>
              <a:t>[0,..0,..255,..0],</a:t>
            </a:r>
          </a:p>
          <a:p>
            <a:pPr marL="0" indent="0" algn="ctr">
              <a:buNone/>
            </a:pPr>
            <a:r>
              <a:rPr lang="en-US" altLang="ko-KR" dirty="0"/>
              <a:t>[0,0…,..240,…0]]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47710" y="3144972"/>
                <a:ext cx="5044361" cy="37130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….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47710" y="3144972"/>
                <a:ext cx="5044361" cy="3713028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9BC953-FE7A-44AA-B51D-0CF0C915685D}"/>
              </a:ext>
            </a:extLst>
          </p:cNvPr>
          <p:cNvSpPr txBox="1">
            <a:spLocks/>
          </p:cNvSpPr>
          <p:nvPr/>
        </p:nvSpPr>
        <p:spPr>
          <a:xfrm>
            <a:off x="4003219" y="2939699"/>
            <a:ext cx="4733341" cy="83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dirty="0"/>
              <a:t> m training examples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95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50F71-C883-4D92-9953-43372ECA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B684C-8862-4658-B02B-8CD5E42D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0576" y="3038786"/>
            <a:ext cx="1638689" cy="97337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 [[1,2],</a:t>
            </a:r>
          </a:p>
          <a:p>
            <a:pPr marL="0" indent="0" algn="ctr">
              <a:buNone/>
            </a:pPr>
            <a:r>
              <a:rPr lang="en-US" altLang="ko-KR" b="1" dirty="0"/>
              <a:t>[3,4]]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47712" y="1437470"/>
                <a:ext cx="5044361" cy="37130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….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37B0BCE-BF01-45AD-93DE-FCE765874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47712" y="1437470"/>
                <a:ext cx="5044361" cy="3713028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9BC953-FE7A-44AA-B51D-0CF0C915685D}"/>
              </a:ext>
            </a:extLst>
          </p:cNvPr>
          <p:cNvSpPr txBox="1">
            <a:spLocks/>
          </p:cNvSpPr>
          <p:nvPr/>
        </p:nvSpPr>
        <p:spPr>
          <a:xfrm>
            <a:off x="3847712" y="1290375"/>
            <a:ext cx="4733341" cy="83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dirty="0"/>
              <a:t> m training examples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64B6662-70D4-4E94-AC64-E1A7BDE66B6E}"/>
              </a:ext>
            </a:extLst>
          </p:cNvPr>
          <p:cNvSpPr txBox="1">
            <a:spLocks/>
          </p:cNvSpPr>
          <p:nvPr/>
        </p:nvSpPr>
        <p:spPr>
          <a:xfrm>
            <a:off x="2933311" y="3272328"/>
            <a:ext cx="1638689" cy="47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 [1,2,3,4]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E95DC1E-373D-4A4E-91AD-5B9F68F9F256}"/>
              </a:ext>
            </a:extLst>
          </p:cNvPr>
          <p:cNvSpPr/>
          <p:nvPr/>
        </p:nvSpPr>
        <p:spPr>
          <a:xfrm>
            <a:off x="2364144" y="3224422"/>
            <a:ext cx="565668" cy="479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4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0" y="332660"/>
            <a:ext cx="4422515" cy="235945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&lt;Day 1&gt;</a:t>
            </a:r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Tahoma" panose="020B0604030504040204" pitchFamily="34" charset="0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EADD7DD-A278-4FBA-BB3F-0134B272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01080"/>
              </p:ext>
            </p:extLst>
          </p:nvPr>
        </p:nvGraphicFramePr>
        <p:xfrm>
          <a:off x="3442922" y="2692115"/>
          <a:ext cx="4422515" cy="235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6">
            <a:extLst>
              <a:ext uri="{FF2B5EF4-FFF2-40B4-BE49-F238E27FC236}">
                <a16:creationId xmlns:a16="http://schemas.microsoft.com/office/drawing/2014/main" id="{DCF484FF-1A23-4A77-A5F0-6656FDD00D34}"/>
              </a:ext>
            </a:extLst>
          </p:cNvPr>
          <p:cNvSpPr txBox="1">
            <a:spLocks/>
          </p:cNvSpPr>
          <p:nvPr/>
        </p:nvSpPr>
        <p:spPr>
          <a:xfrm>
            <a:off x="914281" y="3017189"/>
            <a:ext cx="4422515" cy="2359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endParaRPr lang="ko-KR" altLang="en-US" b="0" dirty="0">
              <a:effectLst/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6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FB421B-F36F-4AF3-82B3-C59CE43A4B07}"/>
              </a:ext>
            </a:extLst>
          </p:cNvPr>
          <p:cNvGrpSpPr/>
          <p:nvPr/>
        </p:nvGrpSpPr>
        <p:grpSpPr>
          <a:xfrm>
            <a:off x="768072" y="1837070"/>
            <a:ext cx="2419744" cy="3464772"/>
            <a:chOff x="944556" y="971443"/>
            <a:chExt cx="1036643" cy="149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8C14884-E9EE-4DBD-A504-7613B1DCEF36}"/>
                    </a:ext>
                  </a:extLst>
                </p:cNvPr>
                <p:cNvSpPr/>
                <p:nvPr/>
              </p:nvSpPr>
              <p:spPr>
                <a:xfrm>
                  <a:off x="944556" y="1315998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8C14884-E9EE-4DBD-A504-7613B1DCE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56" y="1315998"/>
                  <a:ext cx="322217" cy="32221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7E214D2-4F0A-41C9-AEDC-7227493C2A25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7E214D2-4F0A-41C9-AEDC-7227493C2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1752355-B4DC-4FB8-B81E-5400B6CEAE64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1752355-B4DC-4FB8-B81E-5400B6CEA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8B40CDC-50DA-4164-939F-2567DC0A0770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8B40CDC-50DA-4164-939F-2567DC0A07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ED381F-9CFD-4CBA-9979-AB9059E7111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ED381F-9CFD-4CBA-9979-AB9059E711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3C9A6C9-22B0-482C-B66C-19E2777FB7C6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1266773" y="1107430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361DD8C-1A1B-4017-9402-0D8F5EF4CA41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1266773" y="1477106"/>
              <a:ext cx="392209" cy="243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46D75B1-EDD8-4E12-A3C2-7496B138E7FD}"/>
                </a:ext>
              </a:extLst>
            </p:cNvPr>
            <p:cNvCxnSpPr>
              <a:stCxn id="23" idx="6"/>
              <a:endCxn id="27" idx="2"/>
            </p:cNvCxnSpPr>
            <p:nvPr/>
          </p:nvCxnSpPr>
          <p:spPr>
            <a:xfrm>
              <a:off x="1266773" y="1477106"/>
              <a:ext cx="392208" cy="827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42E65BA-CED4-4E5C-89AB-C72CCD6C01FB}"/>
                </a:ext>
              </a:extLst>
            </p:cNvPr>
            <p:cNvCxnSpPr>
              <a:stCxn id="24" idx="6"/>
              <a:endCxn id="25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A5F47C-5D6B-48AB-961A-6A392B659F89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ADEE310-593F-4F91-B320-9DE6BD692EFC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218FED-F70C-43C7-8FAF-28988AC96E8A}"/>
              </a:ext>
            </a:extLst>
          </p:cNvPr>
          <p:cNvSpPr txBox="1"/>
          <p:nvPr/>
        </p:nvSpPr>
        <p:spPr>
          <a:xfrm>
            <a:off x="4110605" y="29738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A4D25B-C497-42E4-A240-71F7BF0E4434}"/>
                  </a:ext>
                </a:extLst>
              </p:cNvPr>
              <p:cNvSpPr txBox="1"/>
              <p:nvPr/>
            </p:nvSpPr>
            <p:spPr>
              <a:xfrm>
                <a:off x="4490300" y="3090446"/>
                <a:ext cx="31225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44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A4D25B-C497-42E4-A240-71F7BF0E4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00" y="3090446"/>
                <a:ext cx="3122586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54CA821-E60C-4F7A-8D4B-0C7021AD2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4970" y="3947651"/>
            <a:ext cx="2799184" cy="3855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/>
              <a:t> Pixel </a:t>
            </a:r>
            <a:r>
              <a:rPr lang="ko-KR" altLang="en-US" b="1" dirty="0"/>
              <a:t>값들</a:t>
            </a:r>
          </a:p>
        </p:txBody>
      </p:sp>
    </p:spTree>
    <p:extLst>
      <p:ext uri="{BB962C8B-B14F-4D97-AF65-F5344CB8AC3E}">
        <p14:creationId xmlns:p14="http://schemas.microsoft.com/office/powerpoint/2010/main" val="169179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– Forward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/>
              <p:nvPr/>
            </p:nvSpPr>
            <p:spPr>
              <a:xfrm>
                <a:off x="2844436" y="1453415"/>
                <a:ext cx="6065858" cy="1462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436" y="1453415"/>
                <a:ext cx="6065858" cy="1462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FFE15D-7C17-495E-8D5A-77F434503B9E}"/>
              </a:ext>
            </a:extLst>
          </p:cNvPr>
          <p:cNvGrpSpPr/>
          <p:nvPr/>
        </p:nvGrpSpPr>
        <p:grpSpPr>
          <a:xfrm>
            <a:off x="778989" y="1837070"/>
            <a:ext cx="2408827" cy="3464772"/>
            <a:chOff x="949233" y="971443"/>
            <a:chExt cx="1031966" cy="149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100B73-A9D1-4545-9D3A-47820E44693B}"/>
                </a:ext>
              </a:extLst>
            </p:cNvPr>
            <p:cNvCxnSpPr>
              <a:stCxn id="24" idx="6"/>
            </p:cNvCxnSpPr>
            <p:nvPr/>
          </p:nvCxnSpPr>
          <p:spPr>
            <a:xfrm flipV="1">
              <a:off x="1271451" y="1132551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4E337E-A4EA-4C52-8AA0-D3C82FFE05BA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1271451" y="1502229"/>
              <a:ext cx="387531" cy="21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19D373A-5A6C-407E-96AA-9D35122D8268}"/>
                </a:ext>
              </a:extLst>
            </p:cNvPr>
            <p:cNvCxnSpPr>
              <a:stCxn id="24" idx="6"/>
              <a:endCxn id="28" idx="2"/>
            </p:cNvCxnSpPr>
            <p:nvPr/>
          </p:nvCxnSpPr>
          <p:spPr>
            <a:xfrm>
              <a:off x="1271451" y="1502229"/>
              <a:ext cx="387530" cy="80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72CAC0-3682-41EE-8FBA-9CCCDD77FE07}"/>
                </a:ext>
              </a:extLst>
            </p:cNvPr>
            <p:cNvCxnSpPr>
              <a:stCxn id="25" idx="6"/>
              <a:endCxn id="26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BF3D319-7871-4E9B-B399-C043A9E05BEA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5E1E6E9-5CCE-424E-B721-335CB805F88D}"/>
                </a:ext>
              </a:extLst>
            </p:cNvPr>
            <p:cNvCxnSpPr>
              <a:stCxn id="25" idx="6"/>
              <a:endCxn id="28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7BE03868-803C-4951-BE80-9AA9815E6784}"/>
              </a:ext>
            </a:extLst>
          </p:cNvPr>
          <p:cNvSpPr txBox="1">
            <a:spLocks/>
          </p:cNvSpPr>
          <p:nvPr/>
        </p:nvSpPr>
        <p:spPr>
          <a:xfrm>
            <a:off x="4778414" y="4269028"/>
            <a:ext cx="3859787" cy="1318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Input : 2 x 1 matrix</a:t>
            </a:r>
          </a:p>
          <a:p>
            <a:r>
              <a:rPr lang="en-US" altLang="ko-KR" sz="2400" dirty="0"/>
              <a:t>Weights : 3x2 matrix</a:t>
            </a:r>
          </a:p>
          <a:p>
            <a:r>
              <a:rPr lang="en-US" altLang="ko-KR" sz="2400" dirty="0"/>
              <a:t>Output : 3x1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/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/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/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2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/>
              <p:nvPr/>
            </p:nvSpPr>
            <p:spPr>
              <a:xfrm>
                <a:off x="2831498" y="990840"/>
                <a:ext cx="6065858" cy="1462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3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17F0FB-A471-47E3-9C6E-11AB03FB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498" y="990840"/>
                <a:ext cx="6065858" cy="1462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FFE15D-7C17-495E-8D5A-77F434503B9E}"/>
              </a:ext>
            </a:extLst>
          </p:cNvPr>
          <p:cNvGrpSpPr/>
          <p:nvPr/>
        </p:nvGrpSpPr>
        <p:grpSpPr>
          <a:xfrm>
            <a:off x="778989" y="1837070"/>
            <a:ext cx="2408827" cy="3464772"/>
            <a:chOff x="949233" y="971443"/>
            <a:chExt cx="1031966" cy="149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800538B-F472-4AFB-B950-81EDFDC2E3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6A2C96C-7237-4F3C-A033-A45A25C32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98FA2C-80CC-4C5B-BF58-43C41181E0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3997682-C103-484E-ADAC-6CA0DD3BD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54F80C-4F35-4D78-898E-C145483E4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100B73-A9D1-4545-9D3A-47820E44693B}"/>
                </a:ext>
              </a:extLst>
            </p:cNvPr>
            <p:cNvCxnSpPr>
              <a:stCxn id="24" idx="6"/>
            </p:cNvCxnSpPr>
            <p:nvPr/>
          </p:nvCxnSpPr>
          <p:spPr>
            <a:xfrm flipV="1">
              <a:off x="1271451" y="1132551"/>
              <a:ext cx="548638" cy="369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4E337E-A4EA-4C52-8AA0-D3C82FFE05BA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1271451" y="1502229"/>
              <a:ext cx="387531" cy="218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19D373A-5A6C-407E-96AA-9D35122D8268}"/>
                </a:ext>
              </a:extLst>
            </p:cNvPr>
            <p:cNvCxnSpPr>
              <a:stCxn id="24" idx="6"/>
              <a:endCxn id="28" idx="2"/>
            </p:cNvCxnSpPr>
            <p:nvPr/>
          </p:nvCxnSpPr>
          <p:spPr>
            <a:xfrm>
              <a:off x="1271451" y="1502229"/>
              <a:ext cx="387530" cy="80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72CAC0-3682-41EE-8FBA-9CCCDD77FE07}"/>
                </a:ext>
              </a:extLst>
            </p:cNvPr>
            <p:cNvCxnSpPr>
              <a:stCxn id="25" idx="6"/>
              <a:endCxn id="26" idx="3"/>
            </p:cNvCxnSpPr>
            <p:nvPr/>
          </p:nvCxnSpPr>
          <p:spPr>
            <a:xfrm flipV="1">
              <a:off x="1271450" y="1246472"/>
              <a:ext cx="434720" cy="830947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BF3D319-7871-4E9B-B399-C043A9E05BEA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 flipV="1">
              <a:off x="1271450" y="1720368"/>
              <a:ext cx="387532" cy="35705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5E1E6E9-5CCE-424E-B721-335CB805F88D}"/>
                </a:ext>
              </a:extLst>
            </p:cNvPr>
            <p:cNvCxnSpPr>
              <a:stCxn id="25" idx="6"/>
              <a:endCxn id="28" idx="2"/>
            </p:cNvCxnSpPr>
            <p:nvPr/>
          </p:nvCxnSpPr>
          <p:spPr>
            <a:xfrm>
              <a:off x="1271450" y="2077419"/>
              <a:ext cx="387531" cy="2268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/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474F0-EB5A-4955-946A-11691715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67" y="2392892"/>
                <a:ext cx="75212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/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88ED09-08FD-49F3-9B82-9EBCB635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38" y="2910188"/>
                <a:ext cx="75212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/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EE5EA4-063B-4FC6-9D21-BE48F10B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53" y="3478858"/>
                <a:ext cx="61892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0540AB-37B3-4E52-8A0F-12B2A141BC72}"/>
                  </a:ext>
                </a:extLst>
              </p:cNvPr>
              <p:cNvSpPr txBox="1"/>
              <p:nvPr/>
            </p:nvSpPr>
            <p:spPr>
              <a:xfrm>
                <a:off x="3759268" y="3375301"/>
                <a:ext cx="49820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36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3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0540AB-37B3-4E52-8A0F-12B2A141B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68" y="3375301"/>
                <a:ext cx="498206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E3E297-6E1F-4472-90BA-30763EC49893}"/>
                  </a:ext>
                </a:extLst>
              </p:cNvPr>
              <p:cNvSpPr txBox="1"/>
              <p:nvPr/>
            </p:nvSpPr>
            <p:spPr>
              <a:xfrm>
                <a:off x="3658600" y="4018263"/>
                <a:ext cx="49820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E3E297-6E1F-4472-90BA-30763EC49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600" y="4018263"/>
                <a:ext cx="498206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1C8F8F-36EE-47C9-857B-C1CF37010151}"/>
                  </a:ext>
                </a:extLst>
              </p:cNvPr>
              <p:cNvSpPr txBox="1"/>
              <p:nvPr/>
            </p:nvSpPr>
            <p:spPr>
              <a:xfrm>
                <a:off x="3658600" y="4612654"/>
                <a:ext cx="498206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sz="36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1C8F8F-36EE-47C9-857B-C1CF3701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600" y="4612654"/>
                <a:ext cx="4982060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61A7E03A-EC1C-44CD-8333-1D9D9E017EB9}"/>
              </a:ext>
            </a:extLst>
          </p:cNvPr>
          <p:cNvSpPr/>
          <p:nvPr/>
        </p:nvSpPr>
        <p:spPr>
          <a:xfrm>
            <a:off x="3727598" y="3574004"/>
            <a:ext cx="752123" cy="166911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AC0162-F014-4571-A61C-0A8CD0687973}"/>
              </a:ext>
            </a:extLst>
          </p:cNvPr>
          <p:cNvSpPr/>
          <p:nvPr/>
        </p:nvSpPr>
        <p:spPr>
          <a:xfrm>
            <a:off x="5858401" y="3539482"/>
            <a:ext cx="752123" cy="1669115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33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4111C-20A6-454B-862F-9A9AE849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20E6A3-1C4A-427C-B41F-AF8FFB1551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568B4-4423-4195-8447-9D5C80FB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990274"/>
            <a:ext cx="9144000" cy="54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DE6765-32F2-4149-954F-24B40B99D63A}"/>
              </a:ext>
            </a:extLst>
          </p:cNvPr>
          <p:cNvGrpSpPr/>
          <p:nvPr/>
        </p:nvGrpSpPr>
        <p:grpSpPr>
          <a:xfrm>
            <a:off x="2541852" y="1663920"/>
            <a:ext cx="3657399" cy="2940337"/>
            <a:chOff x="777295" y="1132553"/>
            <a:chExt cx="2367596" cy="19034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5A54877-60A7-4FA1-9CCF-8D7DF5578E5A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478C87B-0126-45F1-9B68-803AC8576C89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87C3F-E50C-4FB4-8E1E-9030E3EE9E43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2DDEF91-0BDD-421C-8385-E1C40486E2A5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860AC20-5104-489F-92A3-B20DAF68A86A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48A8F7F-EFC4-4B75-9B6F-BA7259AD5B68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439C618-6B8B-41D0-A794-AA0061883161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D82300A-CF1E-40F2-8DAF-D4069AC4F1E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C829C735-5CBF-48DF-A7E2-915D671B45FD}"/>
                    </a:ext>
                  </a:extLst>
                </p:cNvPr>
                <p:cNvCxnSpPr>
                  <a:stCxn id="8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245F5E-BD57-4A20-9F75-6AC387CD21D7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E277E7-2680-4A89-A189-69F3505E4631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7D99CB9-5114-465E-8AF3-28AC3E3C3252}"/>
                    </a:ext>
                  </a:extLst>
                </p:cNvPr>
                <p:cNvCxnSpPr>
                  <a:stCxn id="9" idx="6"/>
                  <a:endCxn id="10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24D3607-1300-44EE-B5C9-2F8B0E42909C}"/>
                    </a:ext>
                  </a:extLst>
                </p:cNvPr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6BDCE89-A55B-444A-B914-DE12EB365DD5}"/>
                    </a:ext>
                  </a:extLst>
                </p:cNvPr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7B65D8B-D4BA-402A-BDF4-4CF79867476A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66DB195-5E9F-4572-883A-EF7FFD0F20E2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684B4CD-2C67-45B8-9BDA-EC88F31A7E6B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A3800-CEEA-4564-B982-1FE7B85116CD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A45EA51-F061-4E16-AAE5-64171C2B9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D2EE38B-435E-4219-B1D7-0840AC96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E6BAE2F-D3B9-4BC6-BB63-0152B1AED8B6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C6B278E-CFC3-473F-A740-BC7BF7CC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1E4497-B8FC-47FA-B9B9-E3EA844A7D9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5D53D589-CA64-4171-A479-8E22B7235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46A957-D65D-4FA0-995B-2BB674E4C428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1040E133-BDA6-4E84-9F37-4102CB2CFB04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0641500-FBC2-4627-BF36-BB81B509D58D}"/>
              </a:ext>
            </a:extLst>
          </p:cNvPr>
          <p:cNvSpPr txBox="1">
            <a:spLocks/>
          </p:cNvSpPr>
          <p:nvPr/>
        </p:nvSpPr>
        <p:spPr>
          <a:xfrm>
            <a:off x="2109209" y="4948134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4E9995A-29F6-4E85-B42B-97D528C28779}"/>
              </a:ext>
            </a:extLst>
          </p:cNvPr>
          <p:cNvSpPr txBox="1">
            <a:spLocks/>
          </p:cNvSpPr>
          <p:nvPr/>
        </p:nvSpPr>
        <p:spPr>
          <a:xfrm>
            <a:off x="3405673" y="4978857"/>
            <a:ext cx="2238276" cy="651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401AB070-9A72-4357-ACC0-F856F314D176}"/>
              </a:ext>
            </a:extLst>
          </p:cNvPr>
          <p:cNvSpPr txBox="1">
            <a:spLocks/>
          </p:cNvSpPr>
          <p:nvPr/>
        </p:nvSpPr>
        <p:spPr>
          <a:xfrm>
            <a:off x="5561284" y="5013918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73906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  <a:blipFill>
                <a:blip r:embed="rId2"/>
                <a:stretch>
                  <a:fillRect r="-20436" b="-4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DE6765-32F2-4149-954F-24B40B99D63A}"/>
              </a:ext>
            </a:extLst>
          </p:cNvPr>
          <p:cNvGrpSpPr/>
          <p:nvPr/>
        </p:nvGrpSpPr>
        <p:grpSpPr>
          <a:xfrm>
            <a:off x="1549083" y="2606312"/>
            <a:ext cx="2367596" cy="1903410"/>
            <a:chOff x="777295" y="1132553"/>
            <a:chExt cx="2367596" cy="19034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5A54877-60A7-4FA1-9CCF-8D7DF5578E5A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478C87B-0126-45F1-9B68-803AC8576C89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87C3F-E50C-4FB4-8E1E-9030E3EE9E43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2DDEF91-0BDD-421C-8385-E1C40486E2A5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860AC20-5104-489F-92A3-B20DAF68A86A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48A8F7F-EFC4-4B75-9B6F-BA7259AD5B68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439C618-6B8B-41D0-A794-AA0061883161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D82300A-CF1E-40F2-8DAF-D4069AC4F1E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C829C735-5CBF-48DF-A7E2-915D671B45FD}"/>
                    </a:ext>
                  </a:extLst>
                </p:cNvPr>
                <p:cNvCxnSpPr>
                  <a:stCxn id="8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245F5E-BD57-4A20-9F75-6AC387CD21D7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E277E7-2680-4A89-A189-69F3505E4631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7D99CB9-5114-465E-8AF3-28AC3E3C3252}"/>
                    </a:ext>
                  </a:extLst>
                </p:cNvPr>
                <p:cNvCxnSpPr>
                  <a:stCxn id="9" idx="6"/>
                  <a:endCxn id="10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24D3607-1300-44EE-B5C9-2F8B0E42909C}"/>
                    </a:ext>
                  </a:extLst>
                </p:cNvPr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6BDCE89-A55B-444A-B914-DE12EB365DD5}"/>
                    </a:ext>
                  </a:extLst>
                </p:cNvPr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7B65D8B-D4BA-402A-BDF4-4CF79867476A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66DB195-5E9F-4572-883A-EF7FFD0F20E2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684B4CD-2C67-45B8-9BDA-EC88F31A7E6B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A3800-CEEA-4564-B982-1FE7B85116CD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A45EA51-F061-4E16-AAE5-64171C2B9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D2EE38B-435E-4219-B1D7-0840AC96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E6BAE2F-D3B9-4BC6-BB63-0152B1AED8B6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C6B278E-CFC3-473F-A740-BC7BF7CC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1E4497-B8FC-47FA-B9B9-E3EA844A7D9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5D53D589-CA64-4171-A479-8E22B7235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46A957-D65D-4FA0-995B-2BB674E4C428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1040E133-BDA6-4E84-9F37-4102CB2CFB04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873548-4A83-46FC-989C-BE5394397C36}"/>
              </a:ext>
            </a:extLst>
          </p:cNvPr>
          <p:cNvSpPr/>
          <p:nvPr/>
        </p:nvSpPr>
        <p:spPr>
          <a:xfrm>
            <a:off x="2494512" y="2267339"/>
            <a:ext cx="465567" cy="258457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504921-9FD5-4601-AEB8-20F54EDF2C96}"/>
              </a:ext>
            </a:extLst>
          </p:cNvPr>
          <p:cNvSpPr/>
          <p:nvPr/>
        </p:nvSpPr>
        <p:spPr>
          <a:xfrm>
            <a:off x="4961805" y="2484485"/>
            <a:ext cx="3221141" cy="1107955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0641500-FBC2-4627-BF36-BB81B509D58D}"/>
              </a:ext>
            </a:extLst>
          </p:cNvPr>
          <p:cNvSpPr txBox="1">
            <a:spLocks/>
          </p:cNvSpPr>
          <p:nvPr/>
        </p:nvSpPr>
        <p:spPr>
          <a:xfrm>
            <a:off x="827316" y="4841801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4E9995A-29F6-4E85-B42B-97D528C28779}"/>
              </a:ext>
            </a:extLst>
          </p:cNvPr>
          <p:cNvSpPr txBox="1">
            <a:spLocks/>
          </p:cNvSpPr>
          <p:nvPr/>
        </p:nvSpPr>
        <p:spPr>
          <a:xfrm>
            <a:off x="1974149" y="4912587"/>
            <a:ext cx="1473507" cy="73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401AB070-9A72-4357-ACC0-F856F314D176}"/>
              </a:ext>
            </a:extLst>
          </p:cNvPr>
          <p:cNvSpPr txBox="1">
            <a:spLocks/>
          </p:cNvSpPr>
          <p:nvPr/>
        </p:nvSpPr>
        <p:spPr>
          <a:xfrm>
            <a:off x="3234603" y="4938138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69748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32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ko-KR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sz="32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77FC1AC-1BD8-4826-B92B-8D3E670DD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89304" y="2511600"/>
                <a:ext cx="2238124" cy="1541970"/>
              </a:xfrm>
              <a:blipFill>
                <a:blip r:embed="rId2"/>
                <a:stretch>
                  <a:fillRect r="-20436" b="-43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DE6765-32F2-4149-954F-24B40B99D63A}"/>
              </a:ext>
            </a:extLst>
          </p:cNvPr>
          <p:cNvGrpSpPr/>
          <p:nvPr/>
        </p:nvGrpSpPr>
        <p:grpSpPr>
          <a:xfrm>
            <a:off x="1549083" y="2606312"/>
            <a:ext cx="2367596" cy="1903410"/>
            <a:chOff x="777295" y="1132553"/>
            <a:chExt cx="2367596" cy="19034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5A54877-60A7-4FA1-9CCF-8D7DF5578E5A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478C87B-0126-45F1-9B68-803AC8576C89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87C3F-E50C-4FB4-8E1E-9030E3EE9E43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2DDEF91-0BDD-421C-8385-E1C40486E2A5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860AC20-5104-489F-92A3-B20DAF68A86A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448A8F7F-EFC4-4B75-9B6F-BA7259AD5B68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439C618-6B8B-41D0-A794-AA0061883161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D82300A-CF1E-40F2-8DAF-D4069AC4F1ED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C829C735-5CBF-48DF-A7E2-915D671B45FD}"/>
                    </a:ext>
                  </a:extLst>
                </p:cNvPr>
                <p:cNvCxnSpPr>
                  <a:stCxn id="8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C245F5E-BD57-4A20-9F75-6AC387CD21D7}"/>
                    </a:ext>
                  </a:extLst>
                </p:cNvPr>
                <p:cNvCxnSpPr>
                  <a:stCxn id="8" idx="6"/>
                  <a:endCxn id="11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4E277E7-2680-4A89-A189-69F3505E4631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7D99CB9-5114-465E-8AF3-28AC3E3C3252}"/>
                    </a:ext>
                  </a:extLst>
                </p:cNvPr>
                <p:cNvCxnSpPr>
                  <a:stCxn id="9" idx="6"/>
                  <a:endCxn id="10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24D3607-1300-44EE-B5C9-2F8B0E42909C}"/>
                    </a:ext>
                  </a:extLst>
                </p:cNvPr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6BDCE89-A55B-444A-B914-DE12EB365DD5}"/>
                    </a:ext>
                  </a:extLst>
                </p:cNvPr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7B65D8B-D4BA-402A-BDF4-4CF79867476A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66DB195-5E9F-4572-883A-EF7FFD0F20E2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684B4CD-2C67-45B8-9BDA-EC88F31A7E6B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A3800-CEEA-4564-B982-1FE7B85116CD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A45EA51-F061-4E16-AAE5-64171C2B9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D2EE38B-435E-4219-B1D7-0840AC96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E6BAE2F-D3B9-4BC6-BB63-0152B1AED8B6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C6B278E-CFC3-473F-A740-BC7BF7CC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1E4497-B8FC-47FA-B9B9-E3EA844A7D91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5D53D589-CA64-4171-A479-8E22B7235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46A957-D65D-4FA0-995B-2BB674E4C428}"/>
                    </a:ext>
                  </a:extLst>
                </p:cNvPr>
                <p:cNvCxnSpPr>
                  <a:cxnSpLocks/>
                  <a:endCxn id="20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1040E133-BDA6-4E84-9F37-4102CB2CFB04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873548-4A83-46FC-989C-BE5394397C36}"/>
              </a:ext>
            </a:extLst>
          </p:cNvPr>
          <p:cNvSpPr/>
          <p:nvPr/>
        </p:nvSpPr>
        <p:spPr>
          <a:xfrm>
            <a:off x="3475554" y="2136710"/>
            <a:ext cx="465567" cy="2584579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504921-9FD5-4601-AEB8-20F54EDF2C96}"/>
              </a:ext>
            </a:extLst>
          </p:cNvPr>
          <p:cNvSpPr/>
          <p:nvPr/>
        </p:nvSpPr>
        <p:spPr>
          <a:xfrm>
            <a:off x="4989797" y="3636777"/>
            <a:ext cx="3221141" cy="1107955"/>
          </a:xfrm>
          <a:prstGeom prst="rect">
            <a:avLst/>
          </a:prstGeom>
          <a:solidFill>
            <a:schemeClr val="tx1">
              <a:lumMod val="50000"/>
              <a:lumOff val="50000"/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544BDA9-9FC9-4F24-8F4D-4F0D5E500ACC}"/>
              </a:ext>
            </a:extLst>
          </p:cNvPr>
          <p:cNvSpPr txBox="1">
            <a:spLocks/>
          </p:cNvSpPr>
          <p:nvPr/>
        </p:nvSpPr>
        <p:spPr>
          <a:xfrm>
            <a:off x="827316" y="4841801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194CD86-8F99-4E3A-A45B-56FDD8A336CB}"/>
              </a:ext>
            </a:extLst>
          </p:cNvPr>
          <p:cNvSpPr txBox="1">
            <a:spLocks/>
          </p:cNvSpPr>
          <p:nvPr/>
        </p:nvSpPr>
        <p:spPr>
          <a:xfrm>
            <a:off x="1974149" y="4912587"/>
            <a:ext cx="1473507" cy="73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55F8E9A2-B005-4531-BF17-62AAD79BC391}"/>
              </a:ext>
            </a:extLst>
          </p:cNvPr>
          <p:cNvSpPr txBox="1">
            <a:spLocks/>
          </p:cNvSpPr>
          <p:nvPr/>
        </p:nvSpPr>
        <p:spPr>
          <a:xfrm>
            <a:off x="3234603" y="4938138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65375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6D11E-DD7E-4587-AD08-854656E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5A54877-60A7-4FA1-9CCF-8D7DF5578E5A}"/>
              </a:ext>
            </a:extLst>
          </p:cNvPr>
          <p:cNvCxnSpPr>
            <a:cxnSpLocks/>
          </p:cNvCxnSpPr>
          <p:nvPr/>
        </p:nvCxnSpPr>
        <p:spPr>
          <a:xfrm>
            <a:off x="2857961" y="2743369"/>
            <a:ext cx="753284" cy="169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478C87B-0126-45F1-9B68-803AC8576C89}"/>
              </a:ext>
            </a:extLst>
          </p:cNvPr>
          <p:cNvGrpSpPr/>
          <p:nvPr/>
        </p:nvGrpSpPr>
        <p:grpSpPr>
          <a:xfrm>
            <a:off x="1549083" y="2606312"/>
            <a:ext cx="2367596" cy="1903410"/>
            <a:chOff x="777295" y="1132553"/>
            <a:chExt cx="2367596" cy="19034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7D87C3F-E50C-4FB4-8E1E-9030E3EE9E43}"/>
                </a:ext>
              </a:extLst>
            </p:cNvPr>
            <p:cNvGrpSpPr/>
            <p:nvPr/>
          </p:nvGrpSpPr>
          <p:grpSpPr>
            <a:xfrm>
              <a:off x="777295" y="1132553"/>
              <a:ext cx="1386553" cy="1903410"/>
              <a:chOff x="949233" y="971443"/>
              <a:chExt cx="1031966" cy="1493928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2DDEF91-0BDD-421C-8385-E1C40486E2A5}"/>
                  </a:ext>
                </a:extLst>
              </p:cNvPr>
              <p:cNvSpPr/>
              <p:nvPr/>
            </p:nvSpPr>
            <p:spPr>
              <a:xfrm>
                <a:off x="949234" y="1341120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60AC20-5104-489F-92A3-B20DAF68A86A}"/>
                  </a:ext>
                </a:extLst>
              </p:cNvPr>
              <p:cNvSpPr/>
              <p:nvPr/>
            </p:nvSpPr>
            <p:spPr>
              <a:xfrm>
                <a:off x="949233" y="1916310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48A8F7F-EFC4-4B75-9B6F-BA7259AD5B68}"/>
                  </a:ext>
                </a:extLst>
              </p:cNvPr>
              <p:cNvSpPr/>
              <p:nvPr/>
            </p:nvSpPr>
            <p:spPr>
              <a:xfrm>
                <a:off x="1658982" y="971443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439C618-6B8B-41D0-A794-AA0061883161}"/>
                  </a:ext>
                </a:extLst>
              </p:cNvPr>
              <p:cNvSpPr/>
              <p:nvPr/>
            </p:nvSpPr>
            <p:spPr>
              <a:xfrm>
                <a:off x="1658982" y="1559259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D82300A-CF1E-40F2-8DAF-D4069AC4F1ED}"/>
                  </a:ext>
                </a:extLst>
              </p:cNvPr>
              <p:cNvSpPr/>
              <p:nvPr/>
            </p:nvSpPr>
            <p:spPr>
              <a:xfrm>
                <a:off x="1658981" y="2143154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829C735-5CBF-48DF-A7E2-915D671B45FD}"/>
                  </a:ext>
                </a:extLst>
              </p:cNvPr>
              <p:cNvCxnSpPr>
                <a:stCxn id="8" idx="6"/>
              </p:cNvCxnSpPr>
              <p:nvPr/>
            </p:nvCxnSpPr>
            <p:spPr>
              <a:xfrm flipV="1">
                <a:off x="1271451" y="1132551"/>
                <a:ext cx="548638" cy="369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C245F5E-BD57-4A20-9F75-6AC387CD21D7}"/>
                  </a:ext>
                </a:extLst>
              </p:cNvPr>
              <p:cNvCxnSpPr>
                <a:stCxn id="8" idx="6"/>
                <a:endCxn id="11" idx="2"/>
              </p:cNvCxnSpPr>
              <p:nvPr/>
            </p:nvCxnSpPr>
            <p:spPr>
              <a:xfrm>
                <a:off x="1271451" y="1502229"/>
                <a:ext cx="387531" cy="218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4E277E7-2680-4A89-A189-69F3505E4631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>
                <a:off x="1271451" y="1502229"/>
                <a:ext cx="387530" cy="8020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7D99CB9-5114-465E-8AF3-28AC3E3C3252}"/>
                  </a:ext>
                </a:extLst>
              </p:cNvPr>
              <p:cNvCxnSpPr>
                <a:stCxn id="9" idx="6"/>
                <a:endCxn id="10" idx="3"/>
              </p:cNvCxnSpPr>
              <p:nvPr/>
            </p:nvCxnSpPr>
            <p:spPr>
              <a:xfrm flipV="1">
                <a:off x="1271450" y="1246472"/>
                <a:ext cx="434720" cy="8309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24D3607-1300-44EE-B5C9-2F8B0E42909C}"/>
                  </a:ext>
                </a:extLst>
              </p:cNvPr>
              <p:cNvCxnSpPr>
                <a:stCxn id="9" idx="6"/>
                <a:endCxn id="11" idx="2"/>
              </p:cNvCxnSpPr>
              <p:nvPr/>
            </p:nvCxnSpPr>
            <p:spPr>
              <a:xfrm flipV="1">
                <a:off x="1271450" y="1720368"/>
                <a:ext cx="387532" cy="3570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6BDCE89-A55B-444A-B914-DE12EB365DD5}"/>
                  </a:ext>
                </a:extLst>
              </p:cNvPr>
              <p:cNvCxnSpPr>
                <a:stCxn id="9" idx="6"/>
                <a:endCxn id="12" idx="2"/>
              </p:cNvCxnSpPr>
              <p:nvPr/>
            </p:nvCxnSpPr>
            <p:spPr>
              <a:xfrm>
                <a:off x="1271450" y="2077419"/>
                <a:ext cx="387531" cy="2268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7B65D8B-D4BA-402A-BDF4-4CF79867476A}"/>
                </a:ext>
              </a:extLst>
            </p:cNvPr>
            <p:cNvGrpSpPr/>
            <p:nvPr/>
          </p:nvGrpSpPr>
          <p:grpSpPr>
            <a:xfrm>
              <a:off x="1883026" y="1134243"/>
              <a:ext cx="1261865" cy="1901720"/>
              <a:chOff x="1883026" y="1134243"/>
              <a:chExt cx="1261865" cy="190172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66DB195-5E9F-4572-883A-EF7FFD0F20E2}"/>
                  </a:ext>
                </a:extLst>
              </p:cNvPr>
              <p:cNvSpPr/>
              <p:nvPr/>
            </p:nvSpPr>
            <p:spPr>
              <a:xfrm>
                <a:off x="2711959" y="1134243"/>
                <a:ext cx="432932" cy="4105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684B4CD-2C67-45B8-9BDA-EC88F31A7E6B}"/>
                  </a:ext>
                </a:extLst>
              </p:cNvPr>
              <p:cNvSpPr/>
              <p:nvPr/>
            </p:nvSpPr>
            <p:spPr>
              <a:xfrm>
                <a:off x="2711959" y="1881488"/>
                <a:ext cx="432932" cy="4105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A4A3800-CEEA-4564-B982-1FE7B85116CD}"/>
                  </a:ext>
                </a:extLst>
              </p:cNvPr>
              <p:cNvSpPr/>
              <p:nvPr/>
            </p:nvSpPr>
            <p:spPr>
              <a:xfrm>
                <a:off x="2700666" y="2625427"/>
                <a:ext cx="432932" cy="4105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A45EA51-F061-4E16-AAE5-64171C2B9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4380" y="1293072"/>
                <a:ext cx="953620" cy="61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D2EE38B-435E-4219-B1D7-0840AC9651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705" y="2064951"/>
                <a:ext cx="916398" cy="134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E6BAE2F-D3B9-4BC6-BB63-0152B1AED8B6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 flipV="1">
                <a:off x="2163847" y="2795301"/>
                <a:ext cx="888975" cy="35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C6B278E-CFC3-473F-A740-BC7BF7CCD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1469" y="1359923"/>
                <a:ext cx="633950" cy="7085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1E4497-B8FC-47FA-B9B9-E3EA844A7D91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2028158" y="1339511"/>
                <a:ext cx="683801" cy="7791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D53D589-CA64-4171-A479-8E22B7235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4888" y="2071668"/>
                <a:ext cx="893970" cy="9466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746A957-D65D-4FA0-995B-2BB674E4C428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1883026" y="1339511"/>
                <a:ext cx="828933" cy="14339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040E133-BDA6-4E84-9F37-4102CB2CFB04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 flipV="1">
                <a:off x="2010148" y="2231902"/>
                <a:ext cx="765212" cy="4850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544BDA9-9FC9-4F24-8F4D-4F0D5E500ACC}"/>
              </a:ext>
            </a:extLst>
          </p:cNvPr>
          <p:cNvSpPr txBox="1">
            <a:spLocks/>
          </p:cNvSpPr>
          <p:nvPr/>
        </p:nvSpPr>
        <p:spPr>
          <a:xfrm>
            <a:off x="827316" y="4841801"/>
            <a:ext cx="1296464" cy="385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/>
              <a:t>&lt;input&gt;</a:t>
            </a:r>
            <a:endParaRPr lang="ko-KR" altLang="en-US" b="1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0194CD86-8F99-4E3A-A45B-56FDD8A336CB}"/>
              </a:ext>
            </a:extLst>
          </p:cNvPr>
          <p:cNvSpPr txBox="1">
            <a:spLocks/>
          </p:cNvSpPr>
          <p:nvPr/>
        </p:nvSpPr>
        <p:spPr>
          <a:xfrm>
            <a:off x="1974149" y="4912587"/>
            <a:ext cx="1473507" cy="73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&lt;hidden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layer&gt;</a:t>
            </a:r>
            <a:endParaRPr lang="ko-KR" altLang="en-US" sz="1900" b="1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55F8E9A2-B005-4531-BF17-62AAD79BC391}"/>
              </a:ext>
            </a:extLst>
          </p:cNvPr>
          <p:cNvSpPr txBox="1">
            <a:spLocks/>
          </p:cNvSpPr>
          <p:nvPr/>
        </p:nvSpPr>
        <p:spPr>
          <a:xfrm>
            <a:off x="6080440" y="4912587"/>
            <a:ext cx="1473507" cy="32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900" b="1" dirty="0"/>
              <a:t>&lt;output&gt;</a:t>
            </a:r>
            <a:endParaRPr lang="ko-KR" altLang="en-US" sz="19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189A8DD-8DFE-44F9-B40E-7FCD3C21D847}"/>
              </a:ext>
            </a:extLst>
          </p:cNvPr>
          <p:cNvSpPr/>
          <p:nvPr/>
        </p:nvSpPr>
        <p:spPr>
          <a:xfrm>
            <a:off x="6549777" y="2606311"/>
            <a:ext cx="432932" cy="410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E1792FA-BE08-4517-A374-A41F6396EEC4}"/>
              </a:ext>
            </a:extLst>
          </p:cNvPr>
          <p:cNvSpPr/>
          <p:nvPr/>
        </p:nvSpPr>
        <p:spPr>
          <a:xfrm>
            <a:off x="6549777" y="3355246"/>
            <a:ext cx="432932" cy="410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D0C8757-EBEF-44AD-8BF5-6FDE746D7241}"/>
              </a:ext>
            </a:extLst>
          </p:cNvPr>
          <p:cNvSpPr/>
          <p:nvPr/>
        </p:nvSpPr>
        <p:spPr>
          <a:xfrm>
            <a:off x="6549776" y="4099185"/>
            <a:ext cx="432932" cy="410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9BFF10-62C8-45AF-A773-8C513F45D843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080440" y="2811579"/>
            <a:ext cx="469337" cy="2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FFDE8F2-EFF0-43B0-AED9-B98CA76406DD}"/>
              </a:ext>
            </a:extLst>
          </p:cNvPr>
          <p:cNvCxnSpPr>
            <a:cxnSpLocks/>
            <a:stCxn id="40" idx="3"/>
          </p:cNvCxnSpPr>
          <p:nvPr/>
        </p:nvCxnSpPr>
        <p:spPr>
          <a:xfrm flipH="1" flipV="1">
            <a:off x="6080440" y="2833682"/>
            <a:ext cx="532738" cy="87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A4BC8B-9D01-41E6-92AC-E526D6FF301E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151205" y="2811579"/>
            <a:ext cx="398572" cy="84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0AA9E88-0080-45D1-AB49-D1BE755418D1}"/>
              </a:ext>
            </a:extLst>
          </p:cNvPr>
          <p:cNvCxnSpPr>
            <a:cxnSpLocks/>
          </p:cNvCxnSpPr>
          <p:nvPr/>
        </p:nvCxnSpPr>
        <p:spPr>
          <a:xfrm flipH="1">
            <a:off x="6151205" y="3609259"/>
            <a:ext cx="469337" cy="2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86B9349-02FA-4F16-8CFE-DBF2E00DB71A}"/>
              </a:ext>
            </a:extLst>
          </p:cNvPr>
          <p:cNvCxnSpPr>
            <a:cxnSpLocks/>
          </p:cNvCxnSpPr>
          <p:nvPr/>
        </p:nvCxnSpPr>
        <p:spPr>
          <a:xfrm flipH="1" flipV="1">
            <a:off x="6069844" y="2833682"/>
            <a:ext cx="605965" cy="1470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066E25-48D7-4210-8AEC-FCEFFF0C605B}"/>
              </a:ext>
            </a:extLst>
          </p:cNvPr>
          <p:cNvCxnSpPr>
            <a:cxnSpLocks/>
          </p:cNvCxnSpPr>
          <p:nvPr/>
        </p:nvCxnSpPr>
        <p:spPr>
          <a:xfrm flipH="1" flipV="1">
            <a:off x="6152029" y="3648051"/>
            <a:ext cx="531967" cy="72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B0774F2-768C-43AB-A926-043057208FFD}"/>
              </a:ext>
            </a:extLst>
          </p:cNvPr>
          <p:cNvCxnSpPr>
            <a:cxnSpLocks/>
          </p:cNvCxnSpPr>
          <p:nvPr/>
        </p:nvCxnSpPr>
        <p:spPr>
          <a:xfrm flipH="1">
            <a:off x="6151205" y="3569067"/>
            <a:ext cx="418301" cy="804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37361ED-A15E-4025-BDE3-4AE65D6C89E2}"/>
              </a:ext>
            </a:extLst>
          </p:cNvPr>
          <p:cNvCxnSpPr>
            <a:cxnSpLocks/>
          </p:cNvCxnSpPr>
          <p:nvPr/>
        </p:nvCxnSpPr>
        <p:spPr>
          <a:xfrm flipH="1">
            <a:off x="6119786" y="4328133"/>
            <a:ext cx="469337" cy="2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52778397-38C8-41FA-88FA-257EEE9630A8}"/>
              </a:ext>
            </a:extLst>
          </p:cNvPr>
          <p:cNvSpPr/>
          <p:nvPr/>
        </p:nvSpPr>
        <p:spPr>
          <a:xfrm>
            <a:off x="4273420" y="3429000"/>
            <a:ext cx="167195" cy="1802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EC80726-A435-4E61-9930-8DCFB0CB94A6}"/>
              </a:ext>
            </a:extLst>
          </p:cNvPr>
          <p:cNvSpPr/>
          <p:nvPr/>
        </p:nvSpPr>
        <p:spPr>
          <a:xfrm>
            <a:off x="4777200" y="3440133"/>
            <a:ext cx="167195" cy="1802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6E7CC17-46DC-455E-A1F8-3FEF41C4C58A}"/>
              </a:ext>
            </a:extLst>
          </p:cNvPr>
          <p:cNvSpPr/>
          <p:nvPr/>
        </p:nvSpPr>
        <p:spPr>
          <a:xfrm>
            <a:off x="5277296" y="3432249"/>
            <a:ext cx="167195" cy="1802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0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39089-EED1-4234-9704-5D58306A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731F9-A3EC-48B5-859B-681BE5EA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7" y="2273958"/>
            <a:ext cx="2286021" cy="23100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A4DA66-4300-4727-BB14-E02F84A73A3B}"/>
              </a:ext>
            </a:extLst>
          </p:cNvPr>
          <p:cNvGrpSpPr/>
          <p:nvPr/>
        </p:nvGrpSpPr>
        <p:grpSpPr>
          <a:xfrm>
            <a:off x="3194996" y="2174009"/>
            <a:ext cx="3056515" cy="2457261"/>
            <a:chOff x="777295" y="1132553"/>
            <a:chExt cx="2367596" cy="190341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4D680CF-8B1E-4FAD-8198-7D3D4C2C4622}"/>
                </a:ext>
              </a:extLst>
            </p:cNvPr>
            <p:cNvCxnSpPr>
              <a:cxnSpLocks/>
            </p:cNvCxnSpPr>
            <p:nvPr/>
          </p:nvCxnSpPr>
          <p:spPr>
            <a:xfrm>
              <a:off x="2086173" y="1269610"/>
              <a:ext cx="753284" cy="1698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4C7-268D-47F7-A53B-DE874CE852AA}"/>
                </a:ext>
              </a:extLst>
            </p:cNvPr>
            <p:cNvGrpSpPr/>
            <p:nvPr/>
          </p:nvGrpSpPr>
          <p:grpSpPr>
            <a:xfrm>
              <a:off x="777295" y="1132553"/>
              <a:ext cx="2367596" cy="1903410"/>
              <a:chOff x="777295" y="1132553"/>
              <a:chExt cx="2367596" cy="190341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76559E0-BF5F-472D-AE52-90C1C29F7C4C}"/>
                  </a:ext>
                </a:extLst>
              </p:cNvPr>
              <p:cNvGrpSpPr/>
              <p:nvPr/>
            </p:nvGrpSpPr>
            <p:grpSpPr>
              <a:xfrm>
                <a:off x="777295" y="1132553"/>
                <a:ext cx="1386553" cy="1903410"/>
                <a:chOff x="949233" y="971443"/>
                <a:chExt cx="1031966" cy="1493928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0BBFAD-035B-4490-99F5-870672D1F727}"/>
                    </a:ext>
                  </a:extLst>
                </p:cNvPr>
                <p:cNvSpPr/>
                <p:nvPr/>
              </p:nvSpPr>
              <p:spPr>
                <a:xfrm>
                  <a:off x="949234" y="134112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9412235-901E-4B2F-B359-171CB4CC0652}"/>
                    </a:ext>
                  </a:extLst>
                </p:cNvPr>
                <p:cNvSpPr/>
                <p:nvPr/>
              </p:nvSpPr>
              <p:spPr>
                <a:xfrm>
                  <a:off x="949233" y="1916310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8A12DB-85C9-47EF-8A76-477DC803C36C}"/>
                    </a:ext>
                  </a:extLst>
                </p:cNvPr>
                <p:cNvSpPr/>
                <p:nvPr/>
              </p:nvSpPr>
              <p:spPr>
                <a:xfrm>
                  <a:off x="1658982" y="971443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7620ABF-A50A-4D66-B47E-2ED8C07A3926}"/>
                    </a:ext>
                  </a:extLst>
                </p:cNvPr>
                <p:cNvSpPr/>
                <p:nvPr/>
              </p:nvSpPr>
              <p:spPr>
                <a:xfrm>
                  <a:off x="1658982" y="1559259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76EE62B-D42F-48B3-8928-98D778F39665}"/>
                    </a:ext>
                  </a:extLst>
                </p:cNvPr>
                <p:cNvSpPr/>
                <p:nvPr/>
              </p:nvSpPr>
              <p:spPr>
                <a:xfrm>
                  <a:off x="1658981" y="2143154"/>
                  <a:ext cx="322217" cy="32221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4439D81-218E-4BC2-87C0-72C59DCC31D6}"/>
                    </a:ext>
                  </a:extLst>
                </p:cNvPr>
                <p:cNvCxnSpPr>
                  <a:stCxn id="22" idx="6"/>
                </p:cNvCxnSpPr>
                <p:nvPr/>
              </p:nvCxnSpPr>
              <p:spPr>
                <a:xfrm flipV="1">
                  <a:off x="1271451" y="1132551"/>
                  <a:ext cx="548638" cy="3696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A0DD7310-8670-4BE2-B9F2-DF40BF149CA7}"/>
                    </a:ext>
                  </a:extLst>
                </p:cNvPr>
                <p:cNvCxnSpPr>
                  <a:stCxn id="22" idx="6"/>
                  <a:endCxn id="25" idx="2"/>
                </p:cNvCxnSpPr>
                <p:nvPr/>
              </p:nvCxnSpPr>
              <p:spPr>
                <a:xfrm>
                  <a:off x="1271451" y="1502229"/>
                  <a:ext cx="387531" cy="2181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377A7FFE-8DE0-4262-9DEE-A090CC252753}"/>
                    </a:ext>
                  </a:extLst>
                </p:cNvPr>
                <p:cNvCxnSpPr>
                  <a:stCxn id="22" idx="6"/>
                  <a:endCxn id="26" idx="2"/>
                </p:cNvCxnSpPr>
                <p:nvPr/>
              </p:nvCxnSpPr>
              <p:spPr>
                <a:xfrm>
                  <a:off x="1271451" y="1502229"/>
                  <a:ext cx="387530" cy="8020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921C30C-817B-4F9B-BA30-27C6102A1DC8}"/>
                    </a:ext>
                  </a:extLst>
                </p:cNvPr>
                <p:cNvCxnSpPr>
                  <a:stCxn id="23" idx="6"/>
                  <a:endCxn id="24" idx="3"/>
                </p:cNvCxnSpPr>
                <p:nvPr/>
              </p:nvCxnSpPr>
              <p:spPr>
                <a:xfrm flipV="1">
                  <a:off x="1271450" y="1246472"/>
                  <a:ext cx="434720" cy="8309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754D1136-9AE1-401B-B2C2-1FF449B969EF}"/>
                    </a:ext>
                  </a:extLst>
                </p:cNvPr>
                <p:cNvCxnSpPr>
                  <a:stCxn id="23" idx="6"/>
                  <a:endCxn id="25" idx="2"/>
                </p:cNvCxnSpPr>
                <p:nvPr/>
              </p:nvCxnSpPr>
              <p:spPr>
                <a:xfrm flipV="1">
                  <a:off x="1271450" y="1720368"/>
                  <a:ext cx="387532" cy="3570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ED9CCD7-5D2B-4961-8F8D-EFE8406E7AB5}"/>
                    </a:ext>
                  </a:extLst>
                </p:cNvPr>
                <p:cNvCxnSpPr>
                  <a:stCxn id="23" idx="6"/>
                  <a:endCxn id="26" idx="2"/>
                </p:cNvCxnSpPr>
                <p:nvPr/>
              </p:nvCxnSpPr>
              <p:spPr>
                <a:xfrm>
                  <a:off x="1271450" y="2077419"/>
                  <a:ext cx="387531" cy="2268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4508-17AB-4F43-9716-BEBF6215B97B}"/>
                  </a:ext>
                </a:extLst>
              </p:cNvPr>
              <p:cNvGrpSpPr/>
              <p:nvPr/>
            </p:nvGrpSpPr>
            <p:grpSpPr>
              <a:xfrm>
                <a:off x="1883026" y="1134243"/>
                <a:ext cx="1261865" cy="1901720"/>
                <a:chOff x="1883026" y="1134243"/>
                <a:chExt cx="1261865" cy="1901720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94CA501-8062-4D65-8A57-84CEA81F38F6}"/>
                    </a:ext>
                  </a:extLst>
                </p:cNvPr>
                <p:cNvSpPr/>
                <p:nvPr/>
              </p:nvSpPr>
              <p:spPr>
                <a:xfrm>
                  <a:off x="2711959" y="1134243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516C62E-4AFB-4112-BEB4-AEA3C2F363A4}"/>
                    </a:ext>
                  </a:extLst>
                </p:cNvPr>
                <p:cNvSpPr/>
                <p:nvPr/>
              </p:nvSpPr>
              <p:spPr>
                <a:xfrm>
                  <a:off x="2711959" y="1881488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6605172-BA5A-41B7-8A7B-64CACD19BFE4}"/>
                    </a:ext>
                  </a:extLst>
                </p:cNvPr>
                <p:cNvSpPr/>
                <p:nvPr/>
              </p:nvSpPr>
              <p:spPr>
                <a:xfrm>
                  <a:off x="2700666" y="2625427"/>
                  <a:ext cx="432932" cy="4105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0EC25757-2D2B-4C3B-9E70-5FC51F27C6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4380" y="1293072"/>
                  <a:ext cx="953620" cy="61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2FACCAF-E736-4E01-8FC2-4F2A8FD29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9705" y="2064951"/>
                  <a:ext cx="916398" cy="134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789B85B-6D7D-42D3-8B33-CFE9E54A9F92}"/>
                    </a:ext>
                  </a:extLst>
                </p:cNvPr>
                <p:cNvCxnSpPr>
                  <a:cxnSpLocks/>
                  <a:stCxn id="26" idx="6"/>
                </p:cNvCxnSpPr>
                <p:nvPr/>
              </p:nvCxnSpPr>
              <p:spPr>
                <a:xfrm flipV="1">
                  <a:off x="2163847" y="2795301"/>
                  <a:ext cx="888975" cy="353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2A2A0A8-1B09-41CE-ACBC-F60B91594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1469" y="1359923"/>
                  <a:ext cx="633950" cy="708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B73B20A-F541-4838-BE9B-DEBCFA8717CC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V="1">
                  <a:off x="2028158" y="1339511"/>
                  <a:ext cx="683801" cy="7791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052DA7F-F0B7-4D2E-86D6-5FFEA8045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4888" y="2071668"/>
                  <a:ext cx="893970" cy="946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9DC7EC3-F5D4-467F-AB2E-E78936836D07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V="1">
                  <a:off x="1883026" y="1339511"/>
                  <a:ext cx="828933" cy="1433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CAD36D5-0B00-46A7-A5B6-95134AAFE9A9}"/>
                    </a:ext>
                  </a:extLst>
                </p:cNvPr>
                <p:cNvCxnSpPr>
                  <a:cxnSpLocks/>
                  <a:endCxn id="12" idx="3"/>
                </p:cNvCxnSpPr>
                <p:nvPr/>
              </p:nvCxnSpPr>
              <p:spPr>
                <a:xfrm flipV="1">
                  <a:off x="2010148" y="2231902"/>
                  <a:ext cx="765212" cy="485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3BC5A-0666-4D7E-A8E5-5C8EF5D18BC3}"/>
                  </a:ext>
                </a:extLst>
              </p:cNvPr>
              <p:cNvSpPr txBox="1"/>
              <p:nvPr/>
            </p:nvSpPr>
            <p:spPr>
              <a:xfrm>
                <a:off x="6974632" y="2087184"/>
                <a:ext cx="676146" cy="2630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83BC5A-0666-4D7E-A8E5-5C8EF5D18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32" y="2087184"/>
                <a:ext cx="676146" cy="263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91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AE8AB-CB02-4CF0-A4C5-325899F8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BE35A-CE5A-420E-A7CE-922A27F08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3468" y="1852985"/>
            <a:ext cx="2866638" cy="4351338"/>
          </a:xfrm>
        </p:spPr>
        <p:txBody>
          <a:bodyPr/>
          <a:lstStyle/>
          <a:p>
            <a:r>
              <a:rPr lang="en-US" altLang="ko-KR" dirty="0"/>
              <a:t>Cost Function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를 수정해 나가면서 </a:t>
            </a:r>
            <a:r>
              <a:rPr lang="en-US" altLang="ko-KR" dirty="0"/>
              <a:t>cost function</a:t>
            </a:r>
            <a:r>
              <a:rPr lang="ko-KR" altLang="en-US" dirty="0"/>
              <a:t>의 가장 낮은 부분 탐색</a:t>
            </a:r>
            <a:endParaRPr lang="en-US" altLang="ko-KR" dirty="0"/>
          </a:p>
          <a:p>
            <a:r>
              <a:rPr lang="en-US" altLang="ko-KR" dirty="0"/>
              <a:t>Weight </a:t>
            </a:r>
            <a:r>
              <a:rPr lang="ko-KR" altLang="en-US" dirty="0"/>
              <a:t>수정은 미분을 통해 접근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FE154-8EF6-4591-9457-616B2C45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5" y="1673193"/>
            <a:ext cx="5316503" cy="399049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CBC6BD8-AAA5-41C2-A5AE-E3EECDF62998}"/>
              </a:ext>
            </a:extLst>
          </p:cNvPr>
          <p:cNvSpPr/>
          <p:nvPr/>
        </p:nvSpPr>
        <p:spPr>
          <a:xfrm>
            <a:off x="3470988" y="1978090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8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241" y="2766218"/>
            <a:ext cx="341985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환경 구축</a:t>
            </a:r>
          </a:p>
        </p:txBody>
      </p:sp>
    </p:spTree>
    <p:extLst>
      <p:ext uri="{BB962C8B-B14F-4D97-AF65-F5344CB8AC3E}">
        <p14:creationId xmlns:p14="http://schemas.microsoft.com/office/powerpoint/2010/main" val="154472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AE8AB-CB02-4CF0-A4C5-325899F8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BE35A-CE5A-420E-A7CE-922A27F08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3468" y="1852985"/>
            <a:ext cx="2866638" cy="4351338"/>
          </a:xfrm>
        </p:spPr>
        <p:txBody>
          <a:bodyPr/>
          <a:lstStyle/>
          <a:p>
            <a:r>
              <a:rPr lang="en-US" altLang="ko-KR" dirty="0"/>
              <a:t>Cost Function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를 수정해 나가면서 </a:t>
            </a:r>
            <a:r>
              <a:rPr lang="en-US" altLang="ko-KR" dirty="0"/>
              <a:t>cost function</a:t>
            </a:r>
            <a:r>
              <a:rPr lang="ko-KR" altLang="en-US" dirty="0"/>
              <a:t>의 가장 낮은 부분 탐색</a:t>
            </a:r>
            <a:endParaRPr lang="en-US" altLang="ko-KR" dirty="0"/>
          </a:p>
          <a:p>
            <a:r>
              <a:rPr lang="en-US" altLang="ko-KR" dirty="0"/>
              <a:t>Weight </a:t>
            </a:r>
            <a:r>
              <a:rPr lang="ko-KR" altLang="en-US" dirty="0"/>
              <a:t>수정은 미분을 통해 접근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FE154-8EF6-4591-9457-616B2C45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5" y="1673193"/>
            <a:ext cx="5316503" cy="399049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CBC6BD8-AAA5-41C2-A5AE-E3EECDF62998}"/>
              </a:ext>
            </a:extLst>
          </p:cNvPr>
          <p:cNvSpPr/>
          <p:nvPr/>
        </p:nvSpPr>
        <p:spPr>
          <a:xfrm>
            <a:off x="3470988" y="1978090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82FC27-69C9-44AE-863D-28E848B1FF5C}"/>
              </a:ext>
            </a:extLst>
          </p:cNvPr>
          <p:cNvSpPr/>
          <p:nvPr/>
        </p:nvSpPr>
        <p:spPr>
          <a:xfrm>
            <a:off x="3461658" y="2341716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C2AEEA-ACCF-4A51-BEC5-35C0853C69FE}"/>
              </a:ext>
            </a:extLst>
          </p:cNvPr>
          <p:cNvSpPr/>
          <p:nvPr/>
        </p:nvSpPr>
        <p:spPr>
          <a:xfrm>
            <a:off x="3461657" y="2695431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2EA98B-B663-4355-A068-DF8681231479}"/>
              </a:ext>
            </a:extLst>
          </p:cNvPr>
          <p:cNvSpPr/>
          <p:nvPr/>
        </p:nvSpPr>
        <p:spPr>
          <a:xfrm>
            <a:off x="3377681" y="3068968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4A56BF3-8C20-4E9D-92AE-14CFE5D4A416}"/>
              </a:ext>
            </a:extLst>
          </p:cNvPr>
          <p:cNvSpPr/>
          <p:nvPr/>
        </p:nvSpPr>
        <p:spPr>
          <a:xfrm>
            <a:off x="3230533" y="3415809"/>
            <a:ext cx="167951" cy="18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7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3EBFB-5CF5-45A3-91BC-78AD09E7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8EEBA-0499-41E5-BBDE-F81989B4C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91" y="4733650"/>
            <a:ext cx="497350" cy="477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FF4ED-F1CA-4DFB-B2F6-61D0E6CD3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653" y="2225350"/>
            <a:ext cx="662008" cy="4945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J(w)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1BDB76A-BE92-4BD5-8E61-497CF8D390A2}"/>
              </a:ext>
            </a:extLst>
          </p:cNvPr>
          <p:cNvSpPr/>
          <p:nvPr/>
        </p:nvSpPr>
        <p:spPr>
          <a:xfrm rot="10138515">
            <a:off x="2087954" y="1170990"/>
            <a:ext cx="2397967" cy="3097764"/>
          </a:xfrm>
          <a:prstGeom prst="arc">
            <a:avLst>
              <a:gd name="adj1" fmla="val 10805105"/>
              <a:gd name="adj2" fmla="val 17974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433528-653D-4357-96C7-D8FE93E9D02C}"/>
              </a:ext>
            </a:extLst>
          </p:cNvPr>
          <p:cNvGrpSpPr/>
          <p:nvPr/>
        </p:nvGrpSpPr>
        <p:grpSpPr>
          <a:xfrm>
            <a:off x="1250302" y="2225351"/>
            <a:ext cx="3831772" cy="2407298"/>
            <a:chOff x="1007706" y="1670180"/>
            <a:chExt cx="3831772" cy="240729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5E14D0-2753-4292-897C-19488617CD64}"/>
                </a:ext>
              </a:extLst>
            </p:cNvPr>
            <p:cNvCxnSpPr/>
            <p:nvPr/>
          </p:nvCxnSpPr>
          <p:spPr>
            <a:xfrm>
              <a:off x="1007706" y="1670180"/>
              <a:ext cx="0" cy="2407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12C4181-445B-4083-AEB3-0D83ED66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077478"/>
              <a:ext cx="38317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/>
              <p:nvPr/>
            </p:nvSpPr>
            <p:spPr>
              <a:xfrm>
                <a:off x="5384931" y="2229157"/>
                <a:ext cx="3186403" cy="81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31" y="2229157"/>
                <a:ext cx="3186403" cy="818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8AF9AA-DA08-4482-956E-27859951D9B0}"/>
              </a:ext>
            </a:extLst>
          </p:cNvPr>
          <p:cNvCxnSpPr/>
          <p:nvPr/>
        </p:nvCxnSpPr>
        <p:spPr>
          <a:xfrm flipH="1">
            <a:off x="4264089" y="2225350"/>
            <a:ext cx="401216" cy="21693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801433B-2512-4A18-8B38-B5A004A22E42}"/>
              </a:ext>
            </a:extLst>
          </p:cNvPr>
          <p:cNvSpPr/>
          <p:nvPr/>
        </p:nvSpPr>
        <p:spPr>
          <a:xfrm>
            <a:off x="4380723" y="3136600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D17A957C-9DFA-4928-A501-26EC454932C1}"/>
              </a:ext>
            </a:extLst>
          </p:cNvPr>
          <p:cNvSpPr txBox="1">
            <a:spLocks/>
          </p:cNvSpPr>
          <p:nvPr/>
        </p:nvSpPr>
        <p:spPr>
          <a:xfrm>
            <a:off x="5704696" y="3245583"/>
            <a:ext cx="2866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알파는 </a:t>
            </a:r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469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3EBFB-5CF5-45A3-91BC-78AD09E7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8EEBA-0499-41E5-BBDE-F81989B4C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91" y="4733650"/>
            <a:ext cx="497350" cy="477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FF4ED-F1CA-4DFB-B2F6-61D0E6CD3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653" y="2225350"/>
            <a:ext cx="662008" cy="4945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J(w)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1BDB76A-BE92-4BD5-8E61-497CF8D390A2}"/>
              </a:ext>
            </a:extLst>
          </p:cNvPr>
          <p:cNvSpPr/>
          <p:nvPr/>
        </p:nvSpPr>
        <p:spPr>
          <a:xfrm rot="10138515">
            <a:off x="2087954" y="1170990"/>
            <a:ext cx="2397967" cy="3097764"/>
          </a:xfrm>
          <a:prstGeom prst="arc">
            <a:avLst>
              <a:gd name="adj1" fmla="val 10805105"/>
              <a:gd name="adj2" fmla="val 17974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433528-653D-4357-96C7-D8FE93E9D02C}"/>
              </a:ext>
            </a:extLst>
          </p:cNvPr>
          <p:cNvGrpSpPr/>
          <p:nvPr/>
        </p:nvGrpSpPr>
        <p:grpSpPr>
          <a:xfrm>
            <a:off x="1250302" y="2225351"/>
            <a:ext cx="3831772" cy="2407298"/>
            <a:chOff x="1007706" y="1670180"/>
            <a:chExt cx="3831772" cy="240729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5E14D0-2753-4292-897C-19488617CD64}"/>
                </a:ext>
              </a:extLst>
            </p:cNvPr>
            <p:cNvCxnSpPr/>
            <p:nvPr/>
          </p:nvCxnSpPr>
          <p:spPr>
            <a:xfrm>
              <a:off x="1007706" y="1670180"/>
              <a:ext cx="0" cy="2407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12C4181-445B-4083-AEB3-0D83ED66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077478"/>
              <a:ext cx="38317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/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B801433B-2512-4A18-8B38-B5A004A22E42}"/>
              </a:ext>
            </a:extLst>
          </p:cNvPr>
          <p:cNvSpPr/>
          <p:nvPr/>
        </p:nvSpPr>
        <p:spPr>
          <a:xfrm>
            <a:off x="4380723" y="3136600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B191F-A02D-46E0-9C64-9E092333BC40}"/>
              </a:ext>
            </a:extLst>
          </p:cNvPr>
          <p:cNvSpPr/>
          <p:nvPr/>
        </p:nvSpPr>
        <p:spPr>
          <a:xfrm>
            <a:off x="4189446" y="3550418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6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3EBFB-5CF5-45A3-91BC-78AD09E7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8EEBA-0499-41E5-BBDE-F81989B4C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91" y="4733650"/>
            <a:ext cx="497350" cy="4774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FF4ED-F1CA-4DFB-B2F6-61D0E6CD3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653" y="2225350"/>
            <a:ext cx="662008" cy="4945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J(w)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71BDB76A-BE92-4BD5-8E61-497CF8D390A2}"/>
              </a:ext>
            </a:extLst>
          </p:cNvPr>
          <p:cNvSpPr/>
          <p:nvPr/>
        </p:nvSpPr>
        <p:spPr>
          <a:xfrm rot="10138515">
            <a:off x="2087954" y="1170990"/>
            <a:ext cx="2397967" cy="3097764"/>
          </a:xfrm>
          <a:prstGeom prst="arc">
            <a:avLst>
              <a:gd name="adj1" fmla="val 10805105"/>
              <a:gd name="adj2" fmla="val 179742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433528-653D-4357-96C7-D8FE93E9D02C}"/>
              </a:ext>
            </a:extLst>
          </p:cNvPr>
          <p:cNvGrpSpPr/>
          <p:nvPr/>
        </p:nvGrpSpPr>
        <p:grpSpPr>
          <a:xfrm>
            <a:off x="1250302" y="2225351"/>
            <a:ext cx="3831772" cy="2407298"/>
            <a:chOff x="1007706" y="1670180"/>
            <a:chExt cx="3831772" cy="240729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5E14D0-2753-4292-897C-19488617CD64}"/>
                </a:ext>
              </a:extLst>
            </p:cNvPr>
            <p:cNvCxnSpPr/>
            <p:nvPr/>
          </p:nvCxnSpPr>
          <p:spPr>
            <a:xfrm>
              <a:off x="1007706" y="1670180"/>
              <a:ext cx="0" cy="24072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12C4181-445B-4083-AEB3-0D83ED66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077478"/>
              <a:ext cx="38317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/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ko-KR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997063-C987-45B8-AE72-2BE4CB4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47" y="2860670"/>
                <a:ext cx="3186403" cy="818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B801433B-2512-4A18-8B38-B5A004A22E42}"/>
              </a:ext>
            </a:extLst>
          </p:cNvPr>
          <p:cNvSpPr/>
          <p:nvPr/>
        </p:nvSpPr>
        <p:spPr>
          <a:xfrm>
            <a:off x="4380723" y="3136600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B191F-A02D-46E0-9C64-9E092333BC40}"/>
              </a:ext>
            </a:extLst>
          </p:cNvPr>
          <p:cNvSpPr/>
          <p:nvPr/>
        </p:nvSpPr>
        <p:spPr>
          <a:xfrm>
            <a:off x="4189446" y="3550418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5D44C-5A1B-44D2-856D-22CE9D5C430E}"/>
              </a:ext>
            </a:extLst>
          </p:cNvPr>
          <p:cNvSpPr/>
          <p:nvPr/>
        </p:nvSpPr>
        <p:spPr>
          <a:xfrm>
            <a:off x="3903308" y="3908092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4FE946-F271-4FBA-BF15-7A08E78B1D85}"/>
              </a:ext>
            </a:extLst>
          </p:cNvPr>
          <p:cNvSpPr/>
          <p:nvPr/>
        </p:nvSpPr>
        <p:spPr>
          <a:xfrm>
            <a:off x="3430240" y="4126059"/>
            <a:ext cx="191277" cy="217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89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– Back Propagation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763B4-F7EE-45BE-92DD-282A72FFFD2A}"/>
              </a:ext>
            </a:extLst>
          </p:cNvPr>
          <p:cNvSpPr txBox="1"/>
          <p:nvPr/>
        </p:nvSpPr>
        <p:spPr>
          <a:xfrm>
            <a:off x="985705" y="4252765"/>
            <a:ext cx="717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왜 </a:t>
            </a:r>
            <a:r>
              <a:rPr lang="en-US" altLang="ko-KR" sz="2800" dirty="0"/>
              <a:t>Chain Rule </a:t>
            </a:r>
            <a:r>
              <a:rPr lang="ko-KR" altLang="en-US" sz="2800" dirty="0"/>
              <a:t>방식을 이용해서 미분하는가</a:t>
            </a:r>
            <a:r>
              <a:rPr lang="en-US" altLang="ko-KR" sz="2800" dirty="0"/>
              <a:t>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800" dirty="0"/>
              <a:t>미분이 간단하다</a:t>
            </a:r>
            <a:r>
              <a:rPr lang="en-US" altLang="ko-KR" sz="28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210B8-C683-4330-A74A-3AEBBEFD3984}"/>
              </a:ext>
            </a:extLst>
          </p:cNvPr>
          <p:cNvSpPr txBox="1"/>
          <p:nvPr/>
        </p:nvSpPr>
        <p:spPr>
          <a:xfrm>
            <a:off x="985704" y="1519352"/>
            <a:ext cx="7172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미분을 할 때에 </a:t>
            </a:r>
            <a:r>
              <a:rPr lang="en-US" altLang="ko-KR" sz="2800" dirty="0"/>
              <a:t>Back Propagation </a:t>
            </a:r>
            <a:r>
              <a:rPr lang="ko-KR" altLang="en-US" sz="2800" dirty="0"/>
              <a:t>방법을 사용한다</a:t>
            </a:r>
            <a:r>
              <a:rPr lang="en-US" altLang="ko-KR" sz="2800" dirty="0"/>
              <a:t>.</a:t>
            </a:r>
          </a:p>
          <a:p>
            <a:r>
              <a:rPr lang="ko-KR" altLang="en-US" sz="2400" dirty="0"/>
              <a:t>이때 </a:t>
            </a:r>
            <a:r>
              <a:rPr lang="en-US" altLang="ko-KR" sz="2400" dirty="0"/>
              <a:t>Chain Rule </a:t>
            </a:r>
            <a:r>
              <a:rPr lang="ko-KR" altLang="en-US" sz="2400" dirty="0"/>
              <a:t>방식이 사용된다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156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92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Forward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0C691B-5A35-4FE2-BEF5-658482CFF845}"/>
              </a:ext>
            </a:extLst>
          </p:cNvPr>
          <p:cNvSpPr/>
          <p:nvPr/>
        </p:nvSpPr>
        <p:spPr>
          <a:xfrm>
            <a:off x="2080727" y="1526472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A191854-6B17-4768-935D-F2607B9E5586}"/>
              </a:ext>
            </a:extLst>
          </p:cNvPr>
          <p:cNvSpPr/>
          <p:nvPr/>
        </p:nvSpPr>
        <p:spPr>
          <a:xfrm>
            <a:off x="2080727" y="2865061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BFA092B-4311-4240-A62D-E8B7D2B25EBB}"/>
              </a:ext>
            </a:extLst>
          </p:cNvPr>
          <p:cNvSpPr/>
          <p:nvPr/>
        </p:nvSpPr>
        <p:spPr>
          <a:xfrm>
            <a:off x="3551446" y="2398624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DC42347-7E86-4E7E-9C53-571BF2812F2D}"/>
              </a:ext>
            </a:extLst>
          </p:cNvPr>
          <p:cNvSpPr/>
          <p:nvPr/>
        </p:nvSpPr>
        <p:spPr>
          <a:xfrm>
            <a:off x="2315490" y="5383579"/>
            <a:ext cx="796696" cy="184495"/>
          </a:xfrm>
          <a:prstGeom prst="rightArrow">
            <a:avLst/>
          </a:prstGeom>
          <a:solidFill>
            <a:srgbClr val="2453A5"/>
          </a:solidFill>
          <a:ln>
            <a:solidFill>
              <a:srgbClr val="070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65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CF1C66E-9C79-41D9-9D6F-C6D177E8A23E}"/>
              </a:ext>
            </a:extLst>
          </p:cNvPr>
          <p:cNvSpPr/>
          <p:nvPr/>
        </p:nvSpPr>
        <p:spPr>
          <a:xfrm flipH="1">
            <a:off x="6267233" y="3429790"/>
            <a:ext cx="1007707" cy="18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02C09C0-3B44-43F2-B155-0CD82C5CF97A}"/>
              </a:ext>
            </a:extLst>
          </p:cNvPr>
          <p:cNvSpPr/>
          <p:nvPr/>
        </p:nvSpPr>
        <p:spPr>
          <a:xfrm flipH="1">
            <a:off x="3565459" y="2437032"/>
            <a:ext cx="1007707" cy="18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31BDE54-6A0A-43EF-9ED5-F18ADDE76EFD}"/>
              </a:ext>
            </a:extLst>
          </p:cNvPr>
          <p:cNvSpPr/>
          <p:nvPr/>
        </p:nvSpPr>
        <p:spPr>
          <a:xfrm flipH="1">
            <a:off x="2298178" y="5752321"/>
            <a:ext cx="1007707" cy="18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391599-5798-407A-B536-C92AF1894C55}"/>
                  </a:ext>
                </a:extLst>
              </p:cNvPr>
              <p:cNvSpPr txBox="1"/>
              <p:nvPr/>
            </p:nvSpPr>
            <p:spPr>
              <a:xfrm>
                <a:off x="7076437" y="1641214"/>
                <a:ext cx="655643" cy="7014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391599-5798-407A-B536-C92AF189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37" y="1641214"/>
                <a:ext cx="655643" cy="701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62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88EF1-80BD-4BFC-8E20-7D9493B040FC}"/>
              </a:ext>
            </a:extLst>
          </p:cNvPr>
          <p:cNvSpPr txBox="1"/>
          <p:nvPr/>
        </p:nvSpPr>
        <p:spPr>
          <a:xfrm>
            <a:off x="6874778" y="3426903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777A2-6EDB-4C1F-9692-D2182CF7C5B6}"/>
              </a:ext>
            </a:extLst>
          </p:cNvPr>
          <p:cNvSpPr txBox="1"/>
          <p:nvPr/>
        </p:nvSpPr>
        <p:spPr>
          <a:xfrm>
            <a:off x="1798788" y="577173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B383FC-629D-4785-BD9C-C7B43CD51887}"/>
              </a:ext>
            </a:extLst>
          </p:cNvPr>
          <p:cNvSpPr txBox="1"/>
          <p:nvPr/>
        </p:nvSpPr>
        <p:spPr>
          <a:xfrm>
            <a:off x="3705982" y="2441679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FE7996-8210-4FF2-998A-B24D6F8164D3}"/>
                  </a:ext>
                </a:extLst>
              </p:cNvPr>
              <p:cNvSpPr txBox="1"/>
              <p:nvPr/>
            </p:nvSpPr>
            <p:spPr>
              <a:xfrm>
                <a:off x="4278387" y="1440688"/>
                <a:ext cx="3162648" cy="70134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𝑡𝑧</m:t>
                          </m:r>
                        </m:e>
                      </m:d>
                      <m:r>
                        <a:rPr lang="en-US" altLang="ko-KR" sz="24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FE7996-8210-4FF2-998A-B24D6F8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7" y="1440688"/>
                <a:ext cx="3162648" cy="7013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86BAF-899A-45F3-A5ED-BCB794BF1EC4}"/>
                  </a:ext>
                </a:extLst>
              </p:cNvPr>
              <p:cNvSpPr txBox="1"/>
              <p:nvPr/>
            </p:nvSpPr>
            <p:spPr>
              <a:xfrm>
                <a:off x="1828674" y="4421661"/>
                <a:ext cx="2667590" cy="71673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86BAF-899A-45F3-A5ED-BCB794BF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74" y="4421661"/>
                <a:ext cx="2667590" cy="716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27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88EF1-80BD-4BFC-8E20-7D9493B040FC}"/>
              </a:ext>
            </a:extLst>
          </p:cNvPr>
          <p:cNvSpPr txBox="1"/>
          <p:nvPr/>
        </p:nvSpPr>
        <p:spPr>
          <a:xfrm>
            <a:off x="6874778" y="3426903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777A2-6EDB-4C1F-9692-D2182CF7C5B6}"/>
              </a:ext>
            </a:extLst>
          </p:cNvPr>
          <p:cNvSpPr txBox="1"/>
          <p:nvPr/>
        </p:nvSpPr>
        <p:spPr>
          <a:xfrm>
            <a:off x="1798788" y="577173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B383FC-629D-4785-BD9C-C7B43CD51887}"/>
              </a:ext>
            </a:extLst>
          </p:cNvPr>
          <p:cNvSpPr txBox="1"/>
          <p:nvPr/>
        </p:nvSpPr>
        <p:spPr>
          <a:xfrm>
            <a:off x="3705982" y="2441679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55B92-A233-4AA0-AC16-88ACE648A0FA}"/>
              </a:ext>
            </a:extLst>
          </p:cNvPr>
          <p:cNvSpPr txBox="1"/>
          <p:nvPr/>
        </p:nvSpPr>
        <p:spPr>
          <a:xfrm>
            <a:off x="1681026" y="193764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DDE5A-99FB-40AF-BF48-BE3A45F0C09E}"/>
              </a:ext>
            </a:extLst>
          </p:cNvPr>
          <p:cNvSpPr txBox="1"/>
          <p:nvPr/>
        </p:nvSpPr>
        <p:spPr>
          <a:xfrm>
            <a:off x="1709101" y="2811011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/>
              <p:nvPr/>
            </p:nvSpPr>
            <p:spPr>
              <a:xfrm>
                <a:off x="2299234" y="3810226"/>
                <a:ext cx="3173192" cy="7014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34" y="3810226"/>
                <a:ext cx="3173192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31F242E3-2634-4633-90BC-A4DAED573F91}"/>
              </a:ext>
            </a:extLst>
          </p:cNvPr>
          <p:cNvSpPr/>
          <p:nvPr/>
        </p:nvSpPr>
        <p:spPr>
          <a:xfrm>
            <a:off x="1275125" y="1208283"/>
            <a:ext cx="366895" cy="514171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3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E106763-197D-407B-BA9B-F12B36AF45B6}"/>
              </a:ext>
            </a:extLst>
          </p:cNvPr>
          <p:cNvSpPr txBox="1">
            <a:spLocks/>
          </p:cNvSpPr>
          <p:nvPr/>
        </p:nvSpPr>
        <p:spPr>
          <a:xfrm>
            <a:off x="262983" y="1346740"/>
            <a:ext cx="115649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 download link : https://www.anaconda.com/products/individual#download-section</a:t>
            </a:r>
            <a:endParaRPr lang="en-US" altLang="ko-KR" sz="1600" dirty="0"/>
          </a:p>
          <a:p>
            <a:r>
              <a:rPr lang="en-US" altLang="ko-KR" sz="1600" dirty="0"/>
              <a:t>[Next]-….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0527C4-4F3B-47D8-B01B-17BB0386A403}"/>
              </a:ext>
            </a:extLst>
          </p:cNvPr>
          <p:cNvGrpSpPr/>
          <p:nvPr/>
        </p:nvGrpSpPr>
        <p:grpSpPr>
          <a:xfrm>
            <a:off x="399792" y="2860289"/>
            <a:ext cx="8624047" cy="2914002"/>
            <a:chOff x="1694329" y="3429000"/>
            <a:chExt cx="8624047" cy="2914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0D4AD3-C500-4808-9763-0600B28A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624" y="3613666"/>
              <a:ext cx="8444752" cy="2729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FEFBD5DB-78AB-406A-AE9B-951CB300F014}"/>
                </a:ext>
              </a:extLst>
            </p:cNvPr>
            <p:cNvSpPr/>
            <p:nvPr/>
          </p:nvSpPr>
          <p:spPr>
            <a:xfrm>
              <a:off x="1694329" y="3429000"/>
              <a:ext cx="2680447" cy="1707775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5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BA42C57-32E9-4B8A-A5D9-4E87C99B24B7}"/>
              </a:ext>
            </a:extLst>
          </p:cNvPr>
          <p:cNvSpPr/>
          <p:nvPr/>
        </p:nvSpPr>
        <p:spPr>
          <a:xfrm>
            <a:off x="2877424" y="205530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+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1BE836-8DA7-4AB4-BBF1-71F0CE4C5AC5}"/>
              </a:ext>
            </a:extLst>
          </p:cNvPr>
          <p:cNvSpPr/>
          <p:nvPr/>
        </p:nvSpPr>
        <p:spPr>
          <a:xfrm>
            <a:off x="5645791" y="3068273"/>
            <a:ext cx="553673" cy="5536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4E6E81-1DE2-47A7-B5D2-C33FFAE6A31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877424" y="2332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CEDC8C-0E00-46B0-A79D-97DC58D6EED5}"/>
              </a:ext>
            </a:extLst>
          </p:cNvPr>
          <p:cNvCxnSpPr>
            <a:cxnSpLocks/>
          </p:cNvCxnSpPr>
          <p:nvPr/>
        </p:nvCxnSpPr>
        <p:spPr>
          <a:xfrm flipH="1" flipV="1">
            <a:off x="2483141" y="1937857"/>
            <a:ext cx="394284" cy="3858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E84FF9-047F-4819-83F4-684A1FDD863A}"/>
              </a:ext>
            </a:extLst>
          </p:cNvPr>
          <p:cNvCxnSpPr>
            <a:cxnSpLocks/>
          </p:cNvCxnSpPr>
          <p:nvPr/>
        </p:nvCxnSpPr>
        <p:spPr>
          <a:xfrm flipH="1">
            <a:off x="2550253" y="2332139"/>
            <a:ext cx="327170" cy="39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7DA1D4-61A8-4B25-8E4D-5A8A1CC7DDCF}"/>
              </a:ext>
            </a:extLst>
          </p:cNvPr>
          <p:cNvCxnSpPr>
            <a:cxnSpLocks/>
          </p:cNvCxnSpPr>
          <p:nvPr/>
        </p:nvCxnSpPr>
        <p:spPr>
          <a:xfrm flipH="1">
            <a:off x="1702965" y="1937857"/>
            <a:ext cx="7801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CFA019-82B2-40E8-82E9-D4F873DBA0F2}"/>
              </a:ext>
            </a:extLst>
          </p:cNvPr>
          <p:cNvCxnSpPr>
            <a:cxnSpLocks/>
          </p:cNvCxnSpPr>
          <p:nvPr/>
        </p:nvCxnSpPr>
        <p:spPr>
          <a:xfrm flipH="1">
            <a:off x="1702965" y="2726422"/>
            <a:ext cx="847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C3BDA9-DD8A-4BCA-95EF-E8FAA8DE1AA2}"/>
              </a:ext>
            </a:extLst>
          </p:cNvPr>
          <p:cNvCxnSpPr>
            <a:cxnSpLocks/>
          </p:cNvCxnSpPr>
          <p:nvPr/>
        </p:nvCxnSpPr>
        <p:spPr>
          <a:xfrm flipH="1">
            <a:off x="3431097" y="2332139"/>
            <a:ext cx="12583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A2B4CB4-533D-4417-983C-EB052FBC934F}"/>
              </a:ext>
            </a:extLst>
          </p:cNvPr>
          <p:cNvCxnSpPr>
            <a:cxnSpLocks/>
          </p:cNvCxnSpPr>
          <p:nvPr/>
        </p:nvCxnSpPr>
        <p:spPr>
          <a:xfrm flipH="1" flipV="1">
            <a:off x="4689447" y="2332139"/>
            <a:ext cx="956344" cy="957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8753FFE-8258-4536-8042-890854E819A4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783437" y="3540862"/>
            <a:ext cx="1943438" cy="2130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41AC445-0FCA-4EAE-9465-0751C69CA095}"/>
              </a:ext>
            </a:extLst>
          </p:cNvPr>
          <p:cNvCxnSpPr>
            <a:cxnSpLocks/>
          </p:cNvCxnSpPr>
          <p:nvPr/>
        </p:nvCxnSpPr>
        <p:spPr>
          <a:xfrm flipH="1">
            <a:off x="1702965" y="5670958"/>
            <a:ext cx="20944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334829A-2604-44E3-BEA7-E67D2FB20BC2}"/>
              </a:ext>
            </a:extLst>
          </p:cNvPr>
          <p:cNvCxnSpPr>
            <a:cxnSpLocks/>
          </p:cNvCxnSpPr>
          <p:nvPr/>
        </p:nvCxnSpPr>
        <p:spPr>
          <a:xfrm flipH="1">
            <a:off x="6199464" y="3354896"/>
            <a:ext cx="1350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/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FA782C-79AB-4ADE-9391-E0EA3F37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24" y="3146837"/>
                <a:ext cx="7801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/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FA0D27-5932-4176-A4CF-29C85148C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25" y="1722454"/>
                <a:ext cx="34394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/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754A6AB-289F-43F4-BC8B-A0D0B8D4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874" y="2468107"/>
                <a:ext cx="47044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/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72FA1-51B5-4295-A4EF-565F86F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7" y="5402402"/>
                <a:ext cx="263342" cy="369332"/>
              </a:xfrm>
              <a:prstGeom prst="rect">
                <a:avLst/>
              </a:prstGeom>
              <a:blipFill>
                <a:blip r:embed="rId5"/>
                <a:stretch>
                  <a:fillRect l="-9302" r="-4651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/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AAB19-2ED0-412B-81A8-3ACF9BBEB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049" y="1909117"/>
                <a:ext cx="238335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/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A8759A8-8A0A-404C-8E4D-68B04D6D2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86" y="2868538"/>
                <a:ext cx="4778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/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ko-KR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89236E-7D1A-4A85-BA70-8969EB7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8" y="777396"/>
                <a:ext cx="16694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2CE0A4B4-97D1-448F-BCFB-6CF8EF4BDA95}"/>
              </a:ext>
            </a:extLst>
          </p:cNvPr>
          <p:cNvSpPr txBox="1"/>
          <p:nvPr/>
        </p:nvSpPr>
        <p:spPr>
          <a:xfrm>
            <a:off x="1578769" y="1526472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8638C2-5ED5-40C6-8F54-B8242BEC3A10}"/>
              </a:ext>
            </a:extLst>
          </p:cNvPr>
          <p:cNvSpPr txBox="1"/>
          <p:nvPr/>
        </p:nvSpPr>
        <p:spPr>
          <a:xfrm>
            <a:off x="1704907" y="5276676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-4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EE9A86-00F2-4017-9F43-0857600B7A50}"/>
              </a:ext>
            </a:extLst>
          </p:cNvPr>
          <p:cNvSpPr txBox="1"/>
          <p:nvPr/>
        </p:nvSpPr>
        <p:spPr>
          <a:xfrm>
            <a:off x="1643591" y="233355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5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52E1E9-CDC7-4459-A0A2-7F6A322D54AA}"/>
              </a:ext>
            </a:extLst>
          </p:cNvPr>
          <p:cNvSpPr txBox="1"/>
          <p:nvPr/>
        </p:nvSpPr>
        <p:spPr>
          <a:xfrm>
            <a:off x="3741492" y="1929468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3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8E10C6-F93C-4A4F-ACE0-C2BEB71DDA80}"/>
              </a:ext>
            </a:extLst>
          </p:cNvPr>
          <p:cNvSpPr txBox="1"/>
          <p:nvPr/>
        </p:nvSpPr>
        <p:spPr>
          <a:xfrm>
            <a:off x="6672140" y="2970315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7038C"/>
                </a:solidFill>
              </a:rPr>
              <a:t>-12</a:t>
            </a:r>
            <a:endParaRPr lang="ko-KR" altLang="en-US" b="1" dirty="0">
              <a:solidFill>
                <a:srgbClr val="07038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88EF1-80BD-4BFC-8E20-7D9493B040FC}"/>
              </a:ext>
            </a:extLst>
          </p:cNvPr>
          <p:cNvSpPr txBox="1"/>
          <p:nvPr/>
        </p:nvSpPr>
        <p:spPr>
          <a:xfrm>
            <a:off x="6874778" y="3426903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777A2-6EDB-4C1F-9692-D2182CF7C5B6}"/>
              </a:ext>
            </a:extLst>
          </p:cNvPr>
          <p:cNvSpPr txBox="1"/>
          <p:nvPr/>
        </p:nvSpPr>
        <p:spPr>
          <a:xfrm>
            <a:off x="1798788" y="577173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B383FC-629D-4785-BD9C-C7B43CD51887}"/>
              </a:ext>
            </a:extLst>
          </p:cNvPr>
          <p:cNvSpPr txBox="1"/>
          <p:nvPr/>
        </p:nvSpPr>
        <p:spPr>
          <a:xfrm>
            <a:off x="3705982" y="2441679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55B92-A233-4AA0-AC16-88ACE648A0FA}"/>
              </a:ext>
            </a:extLst>
          </p:cNvPr>
          <p:cNvSpPr txBox="1"/>
          <p:nvPr/>
        </p:nvSpPr>
        <p:spPr>
          <a:xfrm>
            <a:off x="1681026" y="1937644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DDE5A-99FB-40AF-BF48-BE3A45F0C09E}"/>
              </a:ext>
            </a:extLst>
          </p:cNvPr>
          <p:cNvSpPr txBox="1"/>
          <p:nvPr/>
        </p:nvSpPr>
        <p:spPr>
          <a:xfrm>
            <a:off x="1709101" y="2811011"/>
            <a:ext cx="6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/>
              <p:nvPr/>
            </p:nvSpPr>
            <p:spPr>
              <a:xfrm>
                <a:off x="1964663" y="3768954"/>
                <a:ext cx="6346384" cy="7014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</m:t>
                      </m:r>
                      <m:f>
                        <m:f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ko-KR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=−4∗1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72F1C-F32C-4109-8517-BB8141631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63" y="3768954"/>
                <a:ext cx="6346384" cy="701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07495A8E-DCD1-4DD5-80E2-88B927C94EC9}"/>
              </a:ext>
            </a:extLst>
          </p:cNvPr>
          <p:cNvSpPr/>
          <p:nvPr/>
        </p:nvSpPr>
        <p:spPr>
          <a:xfrm>
            <a:off x="1275125" y="1208283"/>
            <a:ext cx="366895" cy="514171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3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9B3ED-4404-4A64-8A9C-C870ACF5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- Backward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84AAD-E20A-41F2-96F9-8F8DB6F34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1734"/>
            <a:ext cx="3886200" cy="2258106"/>
          </a:xfrm>
        </p:spPr>
        <p:txBody>
          <a:bodyPr/>
          <a:lstStyle/>
          <a:p>
            <a:r>
              <a:rPr lang="en-US" altLang="ko-KR" dirty="0"/>
              <a:t>For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1A30F-B5E4-4E0F-901E-DCE76435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798697"/>
            <a:ext cx="7581900" cy="18764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769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27A13-3F81-4025-BE59-6D99FAB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47D96-5F3A-4D66-8F1B-81F8DE2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758876"/>
            <a:ext cx="3752850" cy="150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4D02C3-E6D8-4A6D-9AA3-8199596F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44" y="1437304"/>
            <a:ext cx="7581900" cy="18764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F4A758-26D7-421E-B156-C83102DF78A6}"/>
              </a:ext>
            </a:extLst>
          </p:cNvPr>
          <p:cNvSpPr/>
          <p:nvPr/>
        </p:nvSpPr>
        <p:spPr>
          <a:xfrm>
            <a:off x="3181739" y="1437304"/>
            <a:ext cx="578498" cy="58743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AA512-CA75-4EE0-81B4-665CDC46933D}"/>
              </a:ext>
            </a:extLst>
          </p:cNvPr>
          <p:cNvSpPr/>
          <p:nvPr/>
        </p:nvSpPr>
        <p:spPr>
          <a:xfrm>
            <a:off x="1008095" y="4676387"/>
            <a:ext cx="578498" cy="58743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4C15C-FC75-4BFC-95B6-FECDDCCFB1FE}"/>
              </a:ext>
            </a:extLst>
          </p:cNvPr>
          <p:cNvSpPr/>
          <p:nvPr/>
        </p:nvSpPr>
        <p:spPr>
          <a:xfrm>
            <a:off x="1297345" y="2677886"/>
            <a:ext cx="1352550" cy="522514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B05E1-8EBB-4C50-940D-8686AEB11C2C}"/>
              </a:ext>
            </a:extLst>
          </p:cNvPr>
          <p:cNvSpPr/>
          <p:nvPr/>
        </p:nvSpPr>
        <p:spPr>
          <a:xfrm>
            <a:off x="1008095" y="4031797"/>
            <a:ext cx="578498" cy="522514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3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27A13-3F81-4025-BE59-6D99FAB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47D96-5F3A-4D66-8F1B-81F8DE2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1" y="920699"/>
            <a:ext cx="3752850" cy="1504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B05E1-8EBB-4C50-940D-8686AEB11C2C}"/>
              </a:ext>
            </a:extLst>
          </p:cNvPr>
          <p:cNvSpPr/>
          <p:nvPr/>
        </p:nvSpPr>
        <p:spPr>
          <a:xfrm>
            <a:off x="2333042" y="1132553"/>
            <a:ext cx="662084" cy="129309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43245-FD8D-4DAA-8356-70C4D63E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89" y="2425649"/>
            <a:ext cx="6628234" cy="39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3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27A13-3F81-4025-BE59-6D99FAB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47D96-5F3A-4D66-8F1B-81F8DE2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1" y="920699"/>
            <a:ext cx="3752850" cy="1504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B05E1-8EBB-4C50-940D-8686AEB11C2C}"/>
              </a:ext>
            </a:extLst>
          </p:cNvPr>
          <p:cNvSpPr/>
          <p:nvPr/>
        </p:nvSpPr>
        <p:spPr>
          <a:xfrm>
            <a:off x="3070160" y="1169355"/>
            <a:ext cx="662084" cy="129309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6A9A4-7B99-49BB-8628-66832C34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07" y="1782427"/>
            <a:ext cx="4120475" cy="4777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191DB1-EEF0-4718-8F0C-B523B90C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0" y="3228369"/>
            <a:ext cx="2805502" cy="942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7204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8A2A9-F9BF-44E2-9D15-AC554263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568BA-76D6-42F2-BFB1-26BED3E1B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6" t="72320" r="56194"/>
          <a:stretch/>
        </p:blipFill>
        <p:spPr>
          <a:xfrm>
            <a:off x="4076507" y="3295005"/>
            <a:ext cx="1744824" cy="1093532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254F41-3100-4791-89C4-8A34999902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1575" t="92350" r="45202" b="-1323"/>
          <a:stretch/>
        </p:blipFill>
        <p:spPr>
          <a:xfrm>
            <a:off x="5485428" y="3449885"/>
            <a:ext cx="1529055" cy="68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2D6F2A-4388-4BAD-93A0-338BDDFD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83" y="3561561"/>
            <a:ext cx="476250" cy="466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7D8DB3-03B1-43FB-AC59-BCBCC3049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5" y="1667458"/>
            <a:ext cx="37528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07A6BC-E7E6-4C0E-9330-B8C61C435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1" t="72896" r="62512" b="16933"/>
          <a:stretch/>
        </p:blipFill>
        <p:spPr>
          <a:xfrm>
            <a:off x="4164563" y="4774257"/>
            <a:ext cx="1158161" cy="401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2A6A0-3A5F-4218-9BC8-4138A09F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03" y="4758020"/>
            <a:ext cx="476250" cy="466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7B1421-4309-414A-BAB9-2A48591A0707}"/>
              </a:ext>
            </a:extLst>
          </p:cNvPr>
          <p:cNvSpPr txBox="1"/>
          <p:nvPr/>
        </p:nvSpPr>
        <p:spPr>
          <a:xfrm>
            <a:off x="4001860" y="4774257"/>
            <a:ext cx="14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            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540007-27D4-4383-8F5D-DAB21BAB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732" y="3632221"/>
            <a:ext cx="485775" cy="419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82D0B4-78F9-4462-93E0-6C280C3CB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590" y="4720159"/>
            <a:ext cx="4857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8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MNIST Dataset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C159106-1468-4739-BEBD-F2802ED0BFD3}"/>
              </a:ext>
            </a:extLst>
          </p:cNvPr>
          <p:cNvSpPr txBox="1">
            <a:spLocks/>
          </p:cNvSpPr>
          <p:nvPr/>
        </p:nvSpPr>
        <p:spPr>
          <a:xfrm>
            <a:off x="628650" y="2690769"/>
            <a:ext cx="8280634" cy="19578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MNIST </a:t>
            </a:r>
            <a:r>
              <a:rPr lang="ko-KR" altLang="en-US" sz="2000" dirty="0"/>
              <a:t>라는 폴더를 바탕화면에 생성합니다</a:t>
            </a:r>
            <a:r>
              <a:rPr lang="en-US" altLang="ko-KR" sz="2000" dirty="0"/>
              <a:t>.</a:t>
            </a:r>
            <a:endParaRPr lang="en-US" altLang="ko-KR" sz="2000" dirty="0">
              <a:hlinkClick r:id="" action="ppaction://noaction"/>
            </a:endParaRPr>
          </a:p>
          <a:p>
            <a:r>
              <a:rPr lang="en-US" altLang="ko-KR" sz="2000" dirty="0">
                <a:hlinkClick r:id="" action="ppaction://noaction"/>
              </a:rPr>
              <a:t>https://drive.google.com/drive/folders/1ScmmtnAIwt5PLiLdTqg71pD4Tn8gWDZc?usp=sharing</a:t>
            </a:r>
            <a:endParaRPr lang="en-US" altLang="ko-KR" sz="2000" dirty="0"/>
          </a:p>
          <a:p>
            <a:r>
              <a:rPr lang="en-US" altLang="ko-KR" sz="2000" dirty="0"/>
              <a:t>mnist_train.csv mnist_test.csv </a:t>
            </a:r>
            <a:r>
              <a:rPr lang="ko-KR" altLang="en-US" sz="2000" dirty="0"/>
              <a:t>파일을 </a:t>
            </a:r>
            <a:r>
              <a:rPr lang="en-US" altLang="ko-KR" sz="2000" dirty="0"/>
              <a:t>MNIST </a:t>
            </a:r>
            <a:r>
              <a:rPr lang="ko-KR" altLang="en-US" sz="2000" dirty="0"/>
              <a:t>폴더에 저장합니다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Vs code </a:t>
            </a:r>
            <a:r>
              <a:rPr lang="ko-KR" altLang="en-US" sz="2000" dirty="0"/>
              <a:t>에서 </a:t>
            </a:r>
            <a:r>
              <a:rPr lang="en-US" altLang="ko-KR" sz="2000" dirty="0"/>
              <a:t>MNIST </a:t>
            </a:r>
            <a:r>
              <a:rPr lang="ko-KR" altLang="en-US" sz="2000" dirty="0"/>
              <a:t>폴더를 열어줍니다</a:t>
            </a:r>
            <a:r>
              <a:rPr lang="en-US" altLang="ko-KR" sz="20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66900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241" y="2766218"/>
            <a:ext cx="341985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UCI ML Repository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22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082B08-461F-44E9-8ABF-512FD686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60028A-0144-479C-BCFC-167ED5328D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7886700" cy="2538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바탕화면에 </a:t>
            </a:r>
            <a:r>
              <a:rPr lang="en-US" altLang="ko-KR" dirty="0"/>
              <a:t>adult </a:t>
            </a:r>
            <a:r>
              <a:rPr lang="ko-KR" altLang="en-US" dirty="0"/>
              <a:t>를 만듭니다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hlinkClick r:id="rId2"/>
              </a:rPr>
              <a:t>https://raw.githubusercontent.com/jbrownlee/Datasets/master/adult-all.csv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en-US" altLang="ko-KR" dirty="0"/>
              <a:t>]-[</a:t>
            </a:r>
            <a:r>
              <a:rPr lang="ko-KR" altLang="en-US" dirty="0"/>
              <a:t>다른 이름으로 저장</a:t>
            </a:r>
            <a:r>
              <a:rPr lang="en-US" altLang="ko-KR" dirty="0"/>
              <a:t>]-[</a:t>
            </a:r>
            <a:r>
              <a:rPr lang="ko-KR" altLang="en-US" dirty="0"/>
              <a:t>파일 이름</a:t>
            </a:r>
            <a:r>
              <a:rPr lang="en-US" altLang="ko-KR" dirty="0"/>
              <a:t>: adult-all.csv]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1724D-1D69-420A-86BD-9F395E5B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17"/>
          <a:stretch/>
        </p:blipFill>
        <p:spPr>
          <a:xfrm>
            <a:off x="276866" y="4486724"/>
            <a:ext cx="8867134" cy="114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95B8C-A827-42C4-9710-3A254D9F07C7}"/>
              </a:ext>
            </a:extLst>
          </p:cNvPr>
          <p:cNvSpPr txBox="1"/>
          <p:nvPr/>
        </p:nvSpPr>
        <p:spPr>
          <a:xfrm>
            <a:off x="3849024" y="5849577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결과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32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CCBE5-050A-4F7E-B173-FBB871DC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B4963F-E9FF-430C-876A-E30703A7C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9938" y="4635369"/>
            <a:ext cx="6150703" cy="460904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>
                <a:hlinkClick r:id="rId2"/>
              </a:rPr>
              <a:t>https://archive.ics.uci.edu/ml/datasets/Adult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변수에 대한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88DD85-D67D-41B5-BAFE-87FA89845867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18950" y="1305508"/>
            <a:ext cx="8020400" cy="35768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dirty="0"/>
              <a:t>&lt;Adult Dataset </a:t>
            </a:r>
            <a:r>
              <a:rPr lang="ko-KR" altLang="en-US" sz="1400" dirty="0"/>
              <a:t>설명</a:t>
            </a:r>
            <a:r>
              <a:rPr lang="en-US" altLang="ko-KR" sz="1400" dirty="0"/>
              <a:t>&gt;</a:t>
            </a:r>
          </a:p>
          <a:p>
            <a:pPr lvl="2"/>
            <a:r>
              <a:rPr lang="en-US" altLang="ko-KR" sz="1400" dirty="0"/>
              <a:t>48,842 rows of data and 3620 with missing values. </a:t>
            </a:r>
          </a:p>
          <a:p>
            <a:pPr lvl="2"/>
            <a:r>
              <a:rPr lang="en-US" altLang="ko-KR" sz="1400" dirty="0"/>
              <a:t>Binary classification</a:t>
            </a:r>
          </a:p>
          <a:p>
            <a:pPr lvl="2"/>
            <a:r>
              <a:rPr lang="en-US" altLang="ko-KR" sz="1400" dirty="0"/>
              <a:t>Imbalanced data/ skewed data</a:t>
            </a:r>
          </a:p>
          <a:p>
            <a:pPr lvl="2"/>
            <a:r>
              <a:rPr lang="en-US" altLang="ko-KR" sz="1400" dirty="0"/>
              <a:t>target : income levels as above or below $50,000(=50K) per year</a:t>
            </a:r>
          </a:p>
          <a:p>
            <a:pPr lvl="2"/>
            <a:r>
              <a:rPr lang="en-US" altLang="ko-KR" sz="1400" dirty="0"/>
              <a:t>Variables : age, </a:t>
            </a:r>
            <a:r>
              <a:rPr lang="en-US" altLang="ko-KR" sz="1400" dirty="0" err="1"/>
              <a:t>workclass</a:t>
            </a:r>
            <a:r>
              <a:rPr lang="en-US" altLang="ko-KR" sz="1400" dirty="0"/>
              <a:t>, Final weight, Education, Education Number of years, Martial-status, Occupation, Relationship, Race, Sex, Capital-gain, Capital-loss, Hours-per-week, Native-country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r>
              <a:rPr lang="en-US" altLang="ko-KR" sz="1400" dirty="0"/>
              <a:t>‘&gt;50K’: </a:t>
            </a:r>
            <a:r>
              <a:rPr lang="ko-KR" altLang="en-US" sz="1400" dirty="0"/>
              <a:t>약 </a:t>
            </a:r>
            <a:r>
              <a:rPr lang="en-US" altLang="ko-KR" sz="1400" dirty="0"/>
              <a:t>25%</a:t>
            </a:r>
          </a:p>
          <a:p>
            <a:pPr lvl="2"/>
            <a:r>
              <a:rPr lang="en-US" altLang="ko-KR" sz="1400" dirty="0"/>
              <a:t>‘&lt;50K’: </a:t>
            </a:r>
            <a:r>
              <a:rPr lang="ko-KR" altLang="en-US" sz="1400" dirty="0"/>
              <a:t>약 </a:t>
            </a:r>
            <a:r>
              <a:rPr lang="en-US" altLang="ko-KR" sz="1400" dirty="0"/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343745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440746A-A773-4AEA-971C-29604BDE133F}"/>
              </a:ext>
            </a:extLst>
          </p:cNvPr>
          <p:cNvSpPr txBox="1">
            <a:spLocks/>
          </p:cNvSpPr>
          <p:nvPr/>
        </p:nvSpPr>
        <p:spPr>
          <a:xfrm>
            <a:off x="444137" y="1372619"/>
            <a:ext cx="4513757" cy="389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[Next]-[I Agree]-…[Install]-..[Done]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3AF70E-31B8-4C03-A893-A6CD6E7A98D4}"/>
              </a:ext>
            </a:extLst>
          </p:cNvPr>
          <p:cNvGrpSpPr/>
          <p:nvPr/>
        </p:nvGrpSpPr>
        <p:grpSpPr>
          <a:xfrm>
            <a:off x="3874368" y="2341999"/>
            <a:ext cx="4640982" cy="3657917"/>
            <a:chOff x="1107916" y="1443794"/>
            <a:chExt cx="4640982" cy="3657917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F4D0D26-25F6-4D15-85AC-66C329419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16" y="1443794"/>
              <a:ext cx="4640982" cy="36579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B826D8DA-BE23-4AE1-B2F1-4E0B77EF47F9}"/>
                </a:ext>
              </a:extLst>
            </p:cNvPr>
            <p:cNvSpPr/>
            <p:nvPr/>
          </p:nvSpPr>
          <p:spPr>
            <a:xfrm>
              <a:off x="4063994" y="4692463"/>
              <a:ext cx="860878" cy="367000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FA6E9637-5FB0-4D09-9A72-A742F0844A02}"/>
                </a:ext>
              </a:extLst>
            </p:cNvPr>
            <p:cNvSpPr/>
            <p:nvPr/>
          </p:nvSpPr>
          <p:spPr>
            <a:xfrm>
              <a:off x="1404717" y="3334871"/>
              <a:ext cx="3714130" cy="27879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895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>
            <a:extLst>
              <a:ext uri="{FF2B5EF4-FFF2-40B4-BE49-F238E27FC236}">
                <a16:creationId xmlns:a16="http://schemas.microsoft.com/office/drawing/2014/main" id="{DBF79340-AEFB-41DF-A35A-912164EE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0" y="332660"/>
            <a:ext cx="4422515" cy="235945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5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Tahoma" panose="020B0604030504040204" pitchFamily="34" charset="0"/>
              </a:rPr>
              <a:t>&lt;Day 2&gt;</a:t>
            </a:r>
            <a:endParaRPr lang="ko-KR" altLang="en-US" sz="45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6EF839E-4A38-4730-AF64-D44C3B046BB3}"/>
              </a:ext>
            </a:extLst>
          </p:cNvPr>
          <p:cNvGraphicFramePr/>
          <p:nvPr/>
        </p:nvGraphicFramePr>
        <p:xfrm>
          <a:off x="3442922" y="2692115"/>
          <a:ext cx="4422515" cy="235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80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463A5-4481-4BE7-853A-3723AFAC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9" y="218115"/>
            <a:ext cx="8120542" cy="95165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CIFAR 10 Dataset</a:t>
            </a:r>
            <a:endParaRPr lang="ko-KR" altLang="en-US" sz="3200" b="1" dirty="0"/>
          </a:p>
        </p:txBody>
      </p:sp>
      <p:pic>
        <p:nvPicPr>
          <p:cNvPr id="8" name="그림 7" descr="음식이(가) 표시된 사진&#10;&#10;자동 생성된 설명">
            <a:extLst>
              <a:ext uri="{FF2B5EF4-FFF2-40B4-BE49-F238E27FC236}">
                <a16:creationId xmlns:a16="http://schemas.microsoft.com/office/drawing/2014/main" id="{A839EBE6-C9D7-4480-B14F-6C654F42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1782172"/>
            <a:ext cx="3537039" cy="277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1C4BE-2EAD-4235-8A40-79BCF20F9098}"/>
              </a:ext>
            </a:extLst>
          </p:cNvPr>
          <p:cNvSpPr txBox="1"/>
          <p:nvPr/>
        </p:nvSpPr>
        <p:spPr>
          <a:xfrm>
            <a:off x="4141322" y="1782172"/>
            <a:ext cx="4885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class. Total 60000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5000 training images and 1000 test images per class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x 32 x 3  images 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6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D9B8726-0F46-4DB0-8D60-611EAC3C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9" y="218115"/>
            <a:ext cx="8120542" cy="95165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Convolutional Layer</a:t>
            </a:r>
            <a:endParaRPr lang="ko-KR" altLang="en-US" sz="3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A357BB-4F97-440D-9F22-F968649F0572}"/>
              </a:ext>
            </a:extLst>
          </p:cNvPr>
          <p:cNvSpPr/>
          <p:nvPr/>
        </p:nvSpPr>
        <p:spPr>
          <a:xfrm>
            <a:off x="3375519" y="2157350"/>
            <a:ext cx="2567031" cy="56157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 layer  </a:t>
            </a:r>
            <a:endParaRPr lang="ko-KR" altLang="en-US" dirty="0"/>
          </a:p>
        </p:txBody>
      </p:sp>
      <p:sp>
        <p:nvSpPr>
          <p:cNvPr id="7" name="사각형: 둥근 모서리 29">
            <a:extLst>
              <a:ext uri="{FF2B5EF4-FFF2-40B4-BE49-F238E27FC236}">
                <a16:creationId xmlns:a16="http://schemas.microsoft.com/office/drawing/2014/main" id="{5C7C5237-771B-4E5D-AA34-02F7D30D515F}"/>
              </a:ext>
            </a:extLst>
          </p:cNvPr>
          <p:cNvSpPr/>
          <p:nvPr/>
        </p:nvSpPr>
        <p:spPr>
          <a:xfrm>
            <a:off x="3375520" y="2895757"/>
            <a:ext cx="2567031" cy="56157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Batch Normalization </a:t>
            </a:r>
            <a:endParaRPr lang="ko-KR" altLang="en-US" sz="1600" dirty="0"/>
          </a:p>
        </p:txBody>
      </p:sp>
      <p:sp>
        <p:nvSpPr>
          <p:cNvPr id="8" name="사각형: 둥근 모서리 29">
            <a:extLst>
              <a:ext uri="{FF2B5EF4-FFF2-40B4-BE49-F238E27FC236}">
                <a16:creationId xmlns:a16="http://schemas.microsoft.com/office/drawing/2014/main" id="{4332B620-FFA6-4E0B-BCF5-0E8B582530D7}"/>
              </a:ext>
            </a:extLst>
          </p:cNvPr>
          <p:cNvSpPr/>
          <p:nvPr/>
        </p:nvSpPr>
        <p:spPr>
          <a:xfrm>
            <a:off x="3375519" y="3633988"/>
            <a:ext cx="2567031" cy="56157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ReLU</a:t>
            </a:r>
            <a:r>
              <a:rPr lang="en-US" altLang="ko-KR" sz="1600" dirty="0"/>
              <a:t> activation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2703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15A60F7-B4F6-4BB8-BA6B-75F55F39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pic>
        <p:nvPicPr>
          <p:cNvPr id="8" name="Picture 7" descr="A picture containing game, toy, table&#10;&#10;Description automatically generated">
            <a:extLst>
              <a:ext uri="{FF2B5EF4-FFF2-40B4-BE49-F238E27FC236}">
                <a16:creationId xmlns:a16="http://schemas.microsoft.com/office/drawing/2014/main" id="{D58F5DA2-AF8D-4968-ADEA-8E9109CB2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66" y="1310799"/>
            <a:ext cx="3370061" cy="4236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C4C37B-4712-445D-9C79-EB6244A744EC}"/>
              </a:ext>
            </a:extLst>
          </p:cNvPr>
          <p:cNvSpPr txBox="1"/>
          <p:nvPr/>
        </p:nvSpPr>
        <p:spPr>
          <a:xfrm>
            <a:off x="5065792" y="164662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input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A0322-0E05-4ABE-9EFC-2A4558F70DC1}"/>
              </a:ext>
            </a:extLst>
          </p:cNvPr>
          <p:cNvSpPr txBox="1"/>
          <p:nvPr/>
        </p:nvSpPr>
        <p:spPr>
          <a:xfrm>
            <a:off x="5065792" y="3244333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Convolutional layer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E3EE-B69D-4D7A-B161-E6490B24D590}"/>
              </a:ext>
            </a:extLst>
          </p:cNvPr>
          <p:cNvSpPr txBox="1"/>
          <p:nvPr/>
        </p:nvSpPr>
        <p:spPr>
          <a:xfrm>
            <a:off x="5065792" y="4657373"/>
            <a:ext cx="22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feature map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850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AA0A0E4-D79D-41E4-816B-E18BE673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6F04C2-3F40-4F8D-93E8-DD29E5911CA1}"/>
              </a:ext>
            </a:extLst>
          </p:cNvPr>
          <p:cNvSpPr txBox="1"/>
          <p:nvPr/>
        </p:nvSpPr>
        <p:spPr>
          <a:xfrm>
            <a:off x="5867942" y="2844974"/>
            <a:ext cx="2669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Convolutional filters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135FA22-95B7-401B-9D92-89838E0AE90D}"/>
              </a:ext>
            </a:extLst>
          </p:cNvPr>
          <p:cNvGrpSpPr/>
          <p:nvPr/>
        </p:nvGrpSpPr>
        <p:grpSpPr>
          <a:xfrm>
            <a:off x="787667" y="1010755"/>
            <a:ext cx="4920923" cy="4836490"/>
            <a:chOff x="1167992" y="1132553"/>
            <a:chExt cx="4920923" cy="4836490"/>
          </a:xfrm>
        </p:grpSpPr>
        <p:pic>
          <p:nvPicPr>
            <p:cNvPr id="5" name="Picture 4" descr="A picture containing game, toy, table&#10;&#10;Description automatically generated">
              <a:extLst>
                <a:ext uri="{FF2B5EF4-FFF2-40B4-BE49-F238E27FC236}">
                  <a16:creationId xmlns:a16="http://schemas.microsoft.com/office/drawing/2014/main" id="{38683486-894E-4E29-9FCD-58F9FA949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079"/>
            <a:stretch/>
          </p:blipFill>
          <p:spPr>
            <a:xfrm>
              <a:off x="2014376" y="1132553"/>
              <a:ext cx="3370061" cy="1818295"/>
            </a:xfrm>
            <a:prstGeom prst="rect">
              <a:avLst/>
            </a:prstGeom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B755408-8806-43F0-9F5F-8161A5AF694A}"/>
                </a:ext>
              </a:extLst>
            </p:cNvPr>
            <p:cNvGrpSpPr/>
            <p:nvPr/>
          </p:nvGrpSpPr>
          <p:grpSpPr>
            <a:xfrm>
              <a:off x="1167992" y="3085729"/>
              <a:ext cx="714313" cy="734155"/>
              <a:chOff x="1905285" y="3061922"/>
              <a:chExt cx="714313" cy="734155"/>
            </a:xfrm>
          </p:grpSpPr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713E71FC-57BF-495D-9EF1-410C98792497}"/>
                  </a:ext>
                </a:extLst>
              </p:cNvPr>
              <p:cNvSpPr/>
              <p:nvPr/>
            </p:nvSpPr>
            <p:spPr>
              <a:xfrm>
                <a:off x="2019477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7CB2A733-01E0-463B-B53C-61F235ABE16C}"/>
                  </a:ext>
                </a:extLst>
              </p:cNvPr>
              <p:cNvSpPr/>
              <p:nvPr/>
            </p:nvSpPr>
            <p:spPr>
              <a:xfrm>
                <a:off x="2199464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4DD814ED-1517-4B41-8651-93258C319843}"/>
                  </a:ext>
                </a:extLst>
              </p:cNvPr>
              <p:cNvSpPr/>
              <p:nvPr/>
            </p:nvSpPr>
            <p:spPr>
              <a:xfrm>
                <a:off x="2379450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3A0E6FCA-B6BC-42AE-AB9E-AEE88E5914D9}"/>
                  </a:ext>
                </a:extLst>
              </p:cNvPr>
              <p:cNvSpPr/>
              <p:nvPr/>
            </p:nvSpPr>
            <p:spPr>
              <a:xfrm>
                <a:off x="1960695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B3002B5A-CDA7-480E-8B00-3BE5133D02E6}"/>
                  </a:ext>
                </a:extLst>
              </p:cNvPr>
              <p:cNvSpPr/>
              <p:nvPr/>
            </p:nvSpPr>
            <p:spPr>
              <a:xfrm>
                <a:off x="2140681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8021B98A-27EE-485E-A02A-714BA8EC389D}"/>
                  </a:ext>
                </a:extLst>
              </p:cNvPr>
              <p:cNvSpPr/>
              <p:nvPr/>
            </p:nvSpPr>
            <p:spPr>
              <a:xfrm>
                <a:off x="2320668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44EB6944-B472-423C-9CDA-ADF4E31A0049}"/>
                  </a:ext>
                </a:extLst>
              </p:cNvPr>
              <p:cNvSpPr/>
              <p:nvPr/>
            </p:nvSpPr>
            <p:spPr>
              <a:xfrm>
                <a:off x="1905285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8CD482FB-A925-41FE-A81B-DD002E9ED318}"/>
                  </a:ext>
                </a:extLst>
              </p:cNvPr>
              <p:cNvSpPr/>
              <p:nvPr/>
            </p:nvSpPr>
            <p:spPr>
              <a:xfrm>
                <a:off x="2085272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7E9DA2CA-1A32-46CC-AA8D-DB059D8CB20B}"/>
                  </a:ext>
                </a:extLst>
              </p:cNvPr>
              <p:cNvSpPr/>
              <p:nvPr/>
            </p:nvSpPr>
            <p:spPr>
              <a:xfrm>
                <a:off x="2265258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DF690602-28FD-4548-B08F-99AC44BC8067}"/>
                  </a:ext>
                </a:extLst>
              </p:cNvPr>
              <p:cNvSpPr/>
              <p:nvPr/>
            </p:nvSpPr>
            <p:spPr>
              <a:xfrm>
                <a:off x="2019477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515FB5F0-4C5D-4F21-B525-8B1484165CA7}"/>
                  </a:ext>
                </a:extLst>
              </p:cNvPr>
              <p:cNvSpPr/>
              <p:nvPr/>
            </p:nvSpPr>
            <p:spPr>
              <a:xfrm>
                <a:off x="2199464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AFDD43DF-6A44-4F47-9FCB-8804A9577CE2}"/>
                  </a:ext>
                </a:extLst>
              </p:cNvPr>
              <p:cNvSpPr/>
              <p:nvPr/>
            </p:nvSpPr>
            <p:spPr>
              <a:xfrm>
                <a:off x="2379450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9DB299B3-3C05-4826-83DD-3F90098299D2}"/>
                  </a:ext>
                </a:extLst>
              </p:cNvPr>
              <p:cNvSpPr/>
              <p:nvPr/>
            </p:nvSpPr>
            <p:spPr>
              <a:xfrm>
                <a:off x="1960695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F93482F3-B812-454C-848D-E3E41F741257}"/>
                  </a:ext>
                </a:extLst>
              </p:cNvPr>
              <p:cNvSpPr/>
              <p:nvPr/>
            </p:nvSpPr>
            <p:spPr>
              <a:xfrm>
                <a:off x="2140681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29F0E041-6A04-48F3-BF0D-54F7A4F4FD32}"/>
                  </a:ext>
                </a:extLst>
              </p:cNvPr>
              <p:cNvSpPr/>
              <p:nvPr/>
            </p:nvSpPr>
            <p:spPr>
              <a:xfrm>
                <a:off x="2320668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DF9928CB-7378-484A-8BB3-0646ADA764B3}"/>
                  </a:ext>
                </a:extLst>
              </p:cNvPr>
              <p:cNvSpPr/>
              <p:nvPr/>
            </p:nvSpPr>
            <p:spPr>
              <a:xfrm>
                <a:off x="1905285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0140C213-6DB5-45AC-8C3D-8447E041797A}"/>
                  </a:ext>
                </a:extLst>
              </p:cNvPr>
              <p:cNvSpPr/>
              <p:nvPr/>
            </p:nvSpPr>
            <p:spPr>
              <a:xfrm>
                <a:off x="2085272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ED6F7573-1821-4FC6-B76F-4B0CDA5EA45B}"/>
                  </a:ext>
                </a:extLst>
              </p:cNvPr>
              <p:cNvSpPr/>
              <p:nvPr/>
            </p:nvSpPr>
            <p:spPr>
              <a:xfrm>
                <a:off x="2265258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463837E3-F957-43B1-BE0E-D786C3DFE750}"/>
                  </a:ext>
                </a:extLst>
              </p:cNvPr>
              <p:cNvSpPr/>
              <p:nvPr/>
            </p:nvSpPr>
            <p:spPr>
              <a:xfrm>
                <a:off x="2019477" y="306192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1CD8BFB0-BC09-4960-9C1D-9AF6B940453F}"/>
                  </a:ext>
                </a:extLst>
              </p:cNvPr>
              <p:cNvSpPr/>
              <p:nvPr/>
            </p:nvSpPr>
            <p:spPr>
              <a:xfrm>
                <a:off x="2199463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225C2817-8D98-4390-823C-41CB30BE1DC9}"/>
                  </a:ext>
                </a:extLst>
              </p:cNvPr>
              <p:cNvSpPr/>
              <p:nvPr/>
            </p:nvSpPr>
            <p:spPr>
              <a:xfrm>
                <a:off x="2379450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2F8984BE-D184-423B-90C2-7B95A114E9FD}"/>
                  </a:ext>
                </a:extLst>
              </p:cNvPr>
              <p:cNvSpPr/>
              <p:nvPr/>
            </p:nvSpPr>
            <p:spPr>
              <a:xfrm>
                <a:off x="1960695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F5B39B2C-28EB-4291-A579-CDEA363A7016}"/>
                  </a:ext>
                </a:extLst>
              </p:cNvPr>
              <p:cNvSpPr/>
              <p:nvPr/>
            </p:nvSpPr>
            <p:spPr>
              <a:xfrm>
                <a:off x="2140681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52871076-81C2-4123-B3AB-3C39B6C3DBF0}"/>
                  </a:ext>
                </a:extLst>
              </p:cNvPr>
              <p:cNvSpPr/>
              <p:nvPr/>
            </p:nvSpPr>
            <p:spPr>
              <a:xfrm>
                <a:off x="2320668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EB873418-C093-425F-B44E-08D971F218F3}"/>
                  </a:ext>
                </a:extLst>
              </p:cNvPr>
              <p:cNvSpPr/>
              <p:nvPr/>
            </p:nvSpPr>
            <p:spPr>
              <a:xfrm>
                <a:off x="1905285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09EA8BCA-5149-4D78-8F8D-26204723BD71}"/>
                  </a:ext>
                </a:extLst>
              </p:cNvPr>
              <p:cNvSpPr/>
              <p:nvPr/>
            </p:nvSpPr>
            <p:spPr>
              <a:xfrm>
                <a:off x="2085272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4066207F-0BB7-4691-8A23-438BB995C085}"/>
                  </a:ext>
                </a:extLst>
              </p:cNvPr>
              <p:cNvSpPr/>
              <p:nvPr/>
            </p:nvSpPr>
            <p:spPr>
              <a:xfrm>
                <a:off x="2265258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D90DC6-78DD-4F7E-A369-9BDDA1FED3A7}"/>
                </a:ext>
              </a:extLst>
            </p:cNvPr>
            <p:cNvGrpSpPr/>
            <p:nvPr/>
          </p:nvGrpSpPr>
          <p:grpSpPr>
            <a:xfrm>
              <a:off x="2299385" y="3076012"/>
              <a:ext cx="714313" cy="736691"/>
              <a:chOff x="4372975" y="1642329"/>
              <a:chExt cx="3617413" cy="3614967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2069B35B-1A76-461F-9D4E-33BF06FF4020}"/>
                  </a:ext>
                </a:extLst>
              </p:cNvPr>
              <p:cNvSpPr/>
              <p:nvPr/>
            </p:nvSpPr>
            <p:spPr>
              <a:xfrm>
                <a:off x="4951264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8F348984-6BD6-41F2-B914-3119B68B375F}"/>
                  </a:ext>
                </a:extLst>
              </p:cNvPr>
              <p:cNvSpPr/>
              <p:nvPr/>
            </p:nvSpPr>
            <p:spPr>
              <a:xfrm>
                <a:off x="5862750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64AB1B9C-4BD7-4E6B-BFC9-C999A9284EA6}"/>
                  </a:ext>
                </a:extLst>
              </p:cNvPr>
              <p:cNvSpPr/>
              <p:nvPr/>
            </p:nvSpPr>
            <p:spPr>
              <a:xfrm>
                <a:off x="6774236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E43C262F-27FF-4F47-BF9F-82D562A5B99C}"/>
                  </a:ext>
                </a:extLst>
              </p:cNvPr>
              <p:cNvSpPr/>
              <p:nvPr/>
            </p:nvSpPr>
            <p:spPr>
              <a:xfrm>
                <a:off x="4653580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B9622EB5-B1EC-470D-9CAB-DC53AA8E612E}"/>
                  </a:ext>
                </a:extLst>
              </p:cNvPr>
              <p:cNvSpPr/>
              <p:nvPr/>
            </p:nvSpPr>
            <p:spPr>
              <a:xfrm>
                <a:off x="5565066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3D3BA143-5C75-4A24-80C8-159A42DB13CF}"/>
                  </a:ext>
                </a:extLst>
              </p:cNvPr>
              <p:cNvSpPr/>
              <p:nvPr/>
            </p:nvSpPr>
            <p:spPr>
              <a:xfrm>
                <a:off x="6476552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955CE4F2-8793-4C71-AA2A-4C8E0EF68971}"/>
                  </a:ext>
                </a:extLst>
              </p:cNvPr>
              <p:cNvSpPr/>
              <p:nvPr/>
            </p:nvSpPr>
            <p:spPr>
              <a:xfrm>
                <a:off x="4372975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F9F335F3-1142-470B-B527-5E3BD3158620}"/>
                  </a:ext>
                </a:extLst>
              </p:cNvPr>
              <p:cNvSpPr/>
              <p:nvPr/>
            </p:nvSpPr>
            <p:spPr>
              <a:xfrm>
                <a:off x="5284461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2CB4AB20-8D54-4A96-8BC9-C69AF3B8D19A}"/>
                  </a:ext>
                </a:extLst>
              </p:cNvPr>
              <p:cNvSpPr/>
              <p:nvPr/>
            </p:nvSpPr>
            <p:spPr>
              <a:xfrm>
                <a:off x="6195947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FE1C962E-B892-4C82-B907-46894A21E3DD}"/>
                  </a:ext>
                </a:extLst>
              </p:cNvPr>
              <p:cNvSpPr/>
              <p:nvPr/>
            </p:nvSpPr>
            <p:spPr>
              <a:xfrm>
                <a:off x="4951264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C952A9DF-799E-47F9-A2C2-035F3A23AF3A}"/>
                  </a:ext>
                </a:extLst>
              </p:cNvPr>
              <p:cNvSpPr/>
              <p:nvPr/>
            </p:nvSpPr>
            <p:spPr>
              <a:xfrm>
                <a:off x="5862750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E9888737-576C-4538-8937-6F6200A6849F}"/>
                  </a:ext>
                </a:extLst>
              </p:cNvPr>
              <p:cNvSpPr/>
              <p:nvPr/>
            </p:nvSpPr>
            <p:spPr>
              <a:xfrm>
                <a:off x="6774236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09681E01-FDEF-484A-8AB5-0D03C836CD11}"/>
                  </a:ext>
                </a:extLst>
              </p:cNvPr>
              <p:cNvSpPr/>
              <p:nvPr/>
            </p:nvSpPr>
            <p:spPr>
              <a:xfrm>
                <a:off x="4653580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D3CF3F4E-03CC-421D-9C43-856C32064993}"/>
                  </a:ext>
                </a:extLst>
              </p:cNvPr>
              <p:cNvSpPr/>
              <p:nvPr/>
            </p:nvSpPr>
            <p:spPr>
              <a:xfrm>
                <a:off x="5565066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B3E30470-7E3A-447C-AD4E-99331054112D}"/>
                  </a:ext>
                </a:extLst>
              </p:cNvPr>
              <p:cNvSpPr/>
              <p:nvPr/>
            </p:nvSpPr>
            <p:spPr>
              <a:xfrm>
                <a:off x="6476552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F0D80809-2993-4319-A559-037DC568B21B}"/>
                  </a:ext>
                </a:extLst>
              </p:cNvPr>
              <p:cNvSpPr/>
              <p:nvPr/>
            </p:nvSpPr>
            <p:spPr>
              <a:xfrm>
                <a:off x="4372975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555E7817-C400-4A63-B5F7-1699E8286CE7}"/>
                  </a:ext>
                </a:extLst>
              </p:cNvPr>
              <p:cNvSpPr/>
              <p:nvPr/>
            </p:nvSpPr>
            <p:spPr>
              <a:xfrm>
                <a:off x="5284461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11B260A7-ACBD-4FA5-AE9C-20FF7E8B96D4}"/>
                  </a:ext>
                </a:extLst>
              </p:cNvPr>
              <p:cNvSpPr/>
              <p:nvPr/>
            </p:nvSpPr>
            <p:spPr>
              <a:xfrm>
                <a:off x="6195947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391E80FA-AE5C-45C1-BC88-EC03423ABE48}"/>
                  </a:ext>
                </a:extLst>
              </p:cNvPr>
              <p:cNvSpPr/>
              <p:nvPr/>
            </p:nvSpPr>
            <p:spPr>
              <a:xfrm>
                <a:off x="4951263" y="1642329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6E64351B-F9C0-4323-8D8F-B4DEFD4E6FF0}"/>
                  </a:ext>
                </a:extLst>
              </p:cNvPr>
              <p:cNvSpPr/>
              <p:nvPr/>
            </p:nvSpPr>
            <p:spPr>
              <a:xfrm>
                <a:off x="5862749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78A1C57F-3B54-4CF1-B955-C79D5B856568}"/>
                  </a:ext>
                </a:extLst>
              </p:cNvPr>
              <p:cNvSpPr/>
              <p:nvPr/>
            </p:nvSpPr>
            <p:spPr>
              <a:xfrm>
                <a:off x="6774235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19AC0746-25A1-4EEC-9654-31A16900F9EE}"/>
                  </a:ext>
                </a:extLst>
              </p:cNvPr>
              <p:cNvSpPr/>
              <p:nvPr/>
            </p:nvSpPr>
            <p:spPr>
              <a:xfrm>
                <a:off x="4653580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9425298C-141B-4792-AE63-A51705E95B19}"/>
                  </a:ext>
                </a:extLst>
              </p:cNvPr>
              <p:cNvSpPr/>
              <p:nvPr/>
            </p:nvSpPr>
            <p:spPr>
              <a:xfrm>
                <a:off x="5565066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19644AB8-5399-4461-AB90-D8BD3FD0DCD1}"/>
                  </a:ext>
                </a:extLst>
              </p:cNvPr>
              <p:cNvSpPr/>
              <p:nvPr/>
            </p:nvSpPr>
            <p:spPr>
              <a:xfrm>
                <a:off x="6476552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3E6FA0DC-706E-4D19-A355-AF45730EE2F1}"/>
                  </a:ext>
                </a:extLst>
              </p:cNvPr>
              <p:cNvSpPr/>
              <p:nvPr/>
            </p:nvSpPr>
            <p:spPr>
              <a:xfrm>
                <a:off x="4372975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421224C3-FF14-419C-B269-66D7903F6D14}"/>
                  </a:ext>
                </a:extLst>
              </p:cNvPr>
              <p:cNvSpPr/>
              <p:nvPr/>
            </p:nvSpPr>
            <p:spPr>
              <a:xfrm>
                <a:off x="5284461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AD0A52EB-4A9C-4B50-AD0C-C8149577238F}"/>
                  </a:ext>
                </a:extLst>
              </p:cNvPr>
              <p:cNvSpPr/>
              <p:nvPr/>
            </p:nvSpPr>
            <p:spPr>
              <a:xfrm>
                <a:off x="6195947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A8CB296-6AEF-41C1-958B-B4D23188D142}"/>
                </a:ext>
              </a:extLst>
            </p:cNvPr>
            <p:cNvGrpSpPr/>
            <p:nvPr/>
          </p:nvGrpSpPr>
          <p:grpSpPr>
            <a:xfrm>
              <a:off x="3541658" y="3072225"/>
              <a:ext cx="714313" cy="735784"/>
              <a:chOff x="4858381" y="311893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E50C4C2D-21B7-432C-B4EE-92B90886CDDF}"/>
                  </a:ext>
                </a:extLst>
              </p:cNvPr>
              <p:cNvSpPr/>
              <p:nvPr/>
            </p:nvSpPr>
            <p:spPr>
              <a:xfrm>
                <a:off x="5008213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7CFCCC33-2B45-4098-9557-762387EDA648}"/>
                  </a:ext>
                </a:extLst>
              </p:cNvPr>
              <p:cNvSpPr/>
              <p:nvPr/>
            </p:nvSpPr>
            <p:spPr>
              <a:xfrm>
                <a:off x="5244375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31C2FA52-60B0-4502-9A8D-B3A7A06FC8AD}"/>
                  </a:ext>
                </a:extLst>
              </p:cNvPr>
              <p:cNvSpPr/>
              <p:nvPr/>
            </p:nvSpPr>
            <p:spPr>
              <a:xfrm>
                <a:off x="5480537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959C612D-EF83-4EE9-9122-F03FAA1C6D2E}"/>
                  </a:ext>
                </a:extLst>
              </p:cNvPr>
              <p:cNvSpPr/>
              <p:nvPr/>
            </p:nvSpPr>
            <p:spPr>
              <a:xfrm>
                <a:off x="4931085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CA67B499-873E-4212-B0D8-32F55E12BF76}"/>
                  </a:ext>
                </a:extLst>
              </p:cNvPr>
              <p:cNvSpPr/>
              <p:nvPr/>
            </p:nvSpPr>
            <p:spPr>
              <a:xfrm>
                <a:off x="5167247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51AC2B08-A453-4FD0-9FB2-C11DB7FA4B7A}"/>
                  </a:ext>
                </a:extLst>
              </p:cNvPr>
              <p:cNvSpPr/>
              <p:nvPr/>
            </p:nvSpPr>
            <p:spPr>
              <a:xfrm>
                <a:off x="5403409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A4765F7A-205A-44CE-9DA8-207BAE3244A3}"/>
                  </a:ext>
                </a:extLst>
              </p:cNvPr>
              <p:cNvSpPr/>
              <p:nvPr/>
            </p:nvSpPr>
            <p:spPr>
              <a:xfrm>
                <a:off x="4858381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A934296E-0774-4B8E-BA84-E5436968573D}"/>
                  </a:ext>
                </a:extLst>
              </p:cNvPr>
              <p:cNvSpPr/>
              <p:nvPr/>
            </p:nvSpPr>
            <p:spPr>
              <a:xfrm>
                <a:off x="5094543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E5D3718A-D32A-480D-B57F-28BB5196E31D}"/>
                  </a:ext>
                </a:extLst>
              </p:cNvPr>
              <p:cNvSpPr/>
              <p:nvPr/>
            </p:nvSpPr>
            <p:spPr>
              <a:xfrm>
                <a:off x="5330705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C6493BF5-1D5D-4CE8-9DBD-6B7BED025EC6}"/>
                  </a:ext>
                </a:extLst>
              </p:cNvPr>
              <p:cNvSpPr/>
              <p:nvPr/>
            </p:nvSpPr>
            <p:spPr>
              <a:xfrm>
                <a:off x="5008213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9A63889C-4F46-4F9E-96CF-8C67C27DF699}"/>
                  </a:ext>
                </a:extLst>
              </p:cNvPr>
              <p:cNvSpPr/>
              <p:nvPr/>
            </p:nvSpPr>
            <p:spPr>
              <a:xfrm>
                <a:off x="5244375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9BFC0EC1-5B1B-4F6E-A8FD-AC39494AD959}"/>
                  </a:ext>
                </a:extLst>
              </p:cNvPr>
              <p:cNvSpPr/>
              <p:nvPr/>
            </p:nvSpPr>
            <p:spPr>
              <a:xfrm>
                <a:off x="5480537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CE1425B3-E6A1-4066-B6DA-F7E93652DC35}"/>
                  </a:ext>
                </a:extLst>
              </p:cNvPr>
              <p:cNvSpPr/>
              <p:nvPr/>
            </p:nvSpPr>
            <p:spPr>
              <a:xfrm>
                <a:off x="4931085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F0EE135C-1C32-4A04-A78A-13A3B337ABC8}"/>
                  </a:ext>
                </a:extLst>
              </p:cNvPr>
              <p:cNvSpPr/>
              <p:nvPr/>
            </p:nvSpPr>
            <p:spPr>
              <a:xfrm>
                <a:off x="5167247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4195466C-0D42-413C-A40D-50D9FF649557}"/>
                  </a:ext>
                </a:extLst>
              </p:cNvPr>
              <p:cNvSpPr/>
              <p:nvPr/>
            </p:nvSpPr>
            <p:spPr>
              <a:xfrm>
                <a:off x="5403409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FE40DD37-4AFB-4706-82ED-AD3130B3D512}"/>
                  </a:ext>
                </a:extLst>
              </p:cNvPr>
              <p:cNvSpPr/>
              <p:nvPr/>
            </p:nvSpPr>
            <p:spPr>
              <a:xfrm>
                <a:off x="4858381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2DEBE405-765F-41AD-997B-0C5D49EE0EDE}"/>
                  </a:ext>
                </a:extLst>
              </p:cNvPr>
              <p:cNvSpPr/>
              <p:nvPr/>
            </p:nvSpPr>
            <p:spPr>
              <a:xfrm>
                <a:off x="5094543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BFD2962E-0E07-410F-8E6E-D66BD7E22FF1}"/>
                  </a:ext>
                </a:extLst>
              </p:cNvPr>
              <p:cNvSpPr/>
              <p:nvPr/>
            </p:nvSpPr>
            <p:spPr>
              <a:xfrm>
                <a:off x="5330705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C899C134-5949-401A-B727-170F338E60E4}"/>
                  </a:ext>
                </a:extLst>
              </p:cNvPr>
              <p:cNvSpPr/>
              <p:nvPr/>
            </p:nvSpPr>
            <p:spPr>
              <a:xfrm>
                <a:off x="5008213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19289C75-FFDD-4B80-B10B-399F19625B74}"/>
                  </a:ext>
                </a:extLst>
              </p:cNvPr>
              <p:cNvSpPr/>
              <p:nvPr/>
            </p:nvSpPr>
            <p:spPr>
              <a:xfrm>
                <a:off x="5244375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83F03E8F-042F-4FC5-A6DC-E2558F62FECF}"/>
                  </a:ext>
                </a:extLst>
              </p:cNvPr>
              <p:cNvSpPr/>
              <p:nvPr/>
            </p:nvSpPr>
            <p:spPr>
              <a:xfrm>
                <a:off x="5480537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E8C1D524-25F8-441D-9296-CA28FBDC9087}"/>
                  </a:ext>
                </a:extLst>
              </p:cNvPr>
              <p:cNvSpPr/>
              <p:nvPr/>
            </p:nvSpPr>
            <p:spPr>
              <a:xfrm>
                <a:off x="4931085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5A4F7638-DBFC-4448-80A0-D60CD7CBD2B6}"/>
                  </a:ext>
                </a:extLst>
              </p:cNvPr>
              <p:cNvSpPr/>
              <p:nvPr/>
            </p:nvSpPr>
            <p:spPr>
              <a:xfrm>
                <a:off x="5167247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0A9C65D6-394C-49DB-B6F9-48F4B6412414}"/>
                  </a:ext>
                </a:extLst>
              </p:cNvPr>
              <p:cNvSpPr/>
              <p:nvPr/>
            </p:nvSpPr>
            <p:spPr>
              <a:xfrm>
                <a:off x="5403409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1EEE0166-04E3-4136-8F2F-C942C7A0D0AA}"/>
                  </a:ext>
                </a:extLst>
              </p:cNvPr>
              <p:cNvSpPr/>
              <p:nvPr/>
            </p:nvSpPr>
            <p:spPr>
              <a:xfrm>
                <a:off x="4858381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D2850F7D-4463-4B65-9D64-AEB2A9A1A058}"/>
                  </a:ext>
                </a:extLst>
              </p:cNvPr>
              <p:cNvSpPr/>
              <p:nvPr/>
            </p:nvSpPr>
            <p:spPr>
              <a:xfrm>
                <a:off x="5094543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AC9C2D44-92B4-409C-A744-A930060A7307}"/>
                  </a:ext>
                </a:extLst>
              </p:cNvPr>
              <p:cNvSpPr/>
              <p:nvPr/>
            </p:nvSpPr>
            <p:spPr>
              <a:xfrm>
                <a:off x="5330705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8817697-2230-408C-8D20-7E758B227B46}"/>
                </a:ext>
              </a:extLst>
            </p:cNvPr>
            <p:cNvGrpSpPr/>
            <p:nvPr/>
          </p:nvGrpSpPr>
          <p:grpSpPr>
            <a:xfrm>
              <a:off x="5300547" y="3085729"/>
              <a:ext cx="714313" cy="735784"/>
              <a:chOff x="7323846" y="312322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48836191-2E6A-4FBF-B7DA-4E32AAA48038}"/>
                  </a:ext>
                </a:extLst>
              </p:cNvPr>
              <p:cNvSpPr/>
              <p:nvPr/>
            </p:nvSpPr>
            <p:spPr>
              <a:xfrm>
                <a:off x="7473678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9976B483-B8ED-4FCF-801E-EF425771E12A}"/>
                  </a:ext>
                </a:extLst>
              </p:cNvPr>
              <p:cNvSpPr/>
              <p:nvPr/>
            </p:nvSpPr>
            <p:spPr>
              <a:xfrm>
                <a:off x="7709840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C6512C36-E92D-4746-95DE-7F2B4B17D971}"/>
                  </a:ext>
                </a:extLst>
              </p:cNvPr>
              <p:cNvSpPr/>
              <p:nvPr/>
            </p:nvSpPr>
            <p:spPr>
              <a:xfrm>
                <a:off x="7946002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5C4B7DC3-E73B-4BDC-BBB5-BFA0ECCC161D}"/>
                  </a:ext>
                </a:extLst>
              </p:cNvPr>
              <p:cNvSpPr/>
              <p:nvPr/>
            </p:nvSpPr>
            <p:spPr>
              <a:xfrm>
                <a:off x="7396550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9986961F-18F3-4A4C-8F06-F727C5CEA373}"/>
                  </a:ext>
                </a:extLst>
              </p:cNvPr>
              <p:cNvSpPr/>
              <p:nvPr/>
            </p:nvSpPr>
            <p:spPr>
              <a:xfrm>
                <a:off x="7632712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692E3E91-401F-41B9-A19B-DC1E5EF55663}"/>
                  </a:ext>
                </a:extLst>
              </p:cNvPr>
              <p:cNvSpPr/>
              <p:nvPr/>
            </p:nvSpPr>
            <p:spPr>
              <a:xfrm>
                <a:off x="7868874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7179FD99-6B3B-4FC7-9BFB-195EE359D327}"/>
                  </a:ext>
                </a:extLst>
              </p:cNvPr>
              <p:cNvSpPr/>
              <p:nvPr/>
            </p:nvSpPr>
            <p:spPr>
              <a:xfrm>
                <a:off x="7323846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DC3E2C81-7A5E-404C-ABE9-BF12C982208D}"/>
                  </a:ext>
                </a:extLst>
              </p:cNvPr>
              <p:cNvSpPr/>
              <p:nvPr/>
            </p:nvSpPr>
            <p:spPr>
              <a:xfrm>
                <a:off x="7560008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5DA2ADD1-FB4B-4D8D-B851-25AB44BF0483}"/>
                  </a:ext>
                </a:extLst>
              </p:cNvPr>
              <p:cNvSpPr/>
              <p:nvPr/>
            </p:nvSpPr>
            <p:spPr>
              <a:xfrm>
                <a:off x="7796170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FBC92348-6E46-4924-A24B-C485DF2D0E2A}"/>
                  </a:ext>
                </a:extLst>
              </p:cNvPr>
              <p:cNvSpPr/>
              <p:nvPr/>
            </p:nvSpPr>
            <p:spPr>
              <a:xfrm>
                <a:off x="7473678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3BA10206-DDCC-4A5F-8A22-B0C159685B5C}"/>
                  </a:ext>
                </a:extLst>
              </p:cNvPr>
              <p:cNvSpPr/>
              <p:nvPr/>
            </p:nvSpPr>
            <p:spPr>
              <a:xfrm>
                <a:off x="7709840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7464E553-6E99-4A52-B43F-5F27C6558DF2}"/>
                  </a:ext>
                </a:extLst>
              </p:cNvPr>
              <p:cNvSpPr/>
              <p:nvPr/>
            </p:nvSpPr>
            <p:spPr>
              <a:xfrm>
                <a:off x="7946002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D5DBFE47-E15C-4430-9B9C-7912A647BF48}"/>
                  </a:ext>
                </a:extLst>
              </p:cNvPr>
              <p:cNvSpPr/>
              <p:nvPr/>
            </p:nvSpPr>
            <p:spPr>
              <a:xfrm>
                <a:off x="7396550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C8E85852-B9E0-401C-8F1F-6E3CB25620C7}"/>
                  </a:ext>
                </a:extLst>
              </p:cNvPr>
              <p:cNvSpPr/>
              <p:nvPr/>
            </p:nvSpPr>
            <p:spPr>
              <a:xfrm>
                <a:off x="7632712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63042513-06A6-4473-A24C-4985FA82C320}"/>
                  </a:ext>
                </a:extLst>
              </p:cNvPr>
              <p:cNvSpPr/>
              <p:nvPr/>
            </p:nvSpPr>
            <p:spPr>
              <a:xfrm>
                <a:off x="7868874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9DC23F19-17B3-4EEE-8266-0D9E07AA8491}"/>
                  </a:ext>
                </a:extLst>
              </p:cNvPr>
              <p:cNvSpPr/>
              <p:nvPr/>
            </p:nvSpPr>
            <p:spPr>
              <a:xfrm>
                <a:off x="7323846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775E2815-EE79-458F-9FB7-A29419AC3B4D}"/>
                  </a:ext>
                </a:extLst>
              </p:cNvPr>
              <p:cNvSpPr/>
              <p:nvPr/>
            </p:nvSpPr>
            <p:spPr>
              <a:xfrm>
                <a:off x="7560008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63F65D55-B6BC-43F1-95A4-7FD5A3BD245C}"/>
                  </a:ext>
                </a:extLst>
              </p:cNvPr>
              <p:cNvSpPr/>
              <p:nvPr/>
            </p:nvSpPr>
            <p:spPr>
              <a:xfrm>
                <a:off x="7796170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CF873DAD-1BE5-4E7A-B7C0-4AA6FB43CE66}"/>
                  </a:ext>
                </a:extLst>
              </p:cNvPr>
              <p:cNvSpPr/>
              <p:nvPr/>
            </p:nvSpPr>
            <p:spPr>
              <a:xfrm>
                <a:off x="7473678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199B571C-F710-49DB-8592-7B1FA194CF40}"/>
                  </a:ext>
                </a:extLst>
              </p:cNvPr>
              <p:cNvSpPr/>
              <p:nvPr/>
            </p:nvSpPr>
            <p:spPr>
              <a:xfrm>
                <a:off x="7709840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F1EA7112-17F3-4ACD-80B9-C1F07D7221C6}"/>
                  </a:ext>
                </a:extLst>
              </p:cNvPr>
              <p:cNvSpPr/>
              <p:nvPr/>
            </p:nvSpPr>
            <p:spPr>
              <a:xfrm>
                <a:off x="7946002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B81C3C49-9BF0-4D58-86E4-E9B06C71A3FB}"/>
                  </a:ext>
                </a:extLst>
              </p:cNvPr>
              <p:cNvSpPr/>
              <p:nvPr/>
            </p:nvSpPr>
            <p:spPr>
              <a:xfrm>
                <a:off x="7396550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0230BFC5-73A8-4158-B5DA-80B11EB7FEAD}"/>
                  </a:ext>
                </a:extLst>
              </p:cNvPr>
              <p:cNvSpPr/>
              <p:nvPr/>
            </p:nvSpPr>
            <p:spPr>
              <a:xfrm>
                <a:off x="7632712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4687EBAB-7310-41C2-A13D-B17DEC3CC638}"/>
                  </a:ext>
                </a:extLst>
              </p:cNvPr>
              <p:cNvSpPr/>
              <p:nvPr/>
            </p:nvSpPr>
            <p:spPr>
              <a:xfrm>
                <a:off x="7868874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6EE77995-0C65-49B4-9B6F-AD346754AD4F}"/>
                  </a:ext>
                </a:extLst>
              </p:cNvPr>
              <p:cNvSpPr/>
              <p:nvPr/>
            </p:nvSpPr>
            <p:spPr>
              <a:xfrm>
                <a:off x="7323846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2A119FC1-4751-46F1-B701-A476019DF1CC}"/>
                  </a:ext>
                </a:extLst>
              </p:cNvPr>
              <p:cNvSpPr/>
              <p:nvPr/>
            </p:nvSpPr>
            <p:spPr>
              <a:xfrm>
                <a:off x="7560008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D36A1216-C6D7-4DDB-9955-4A39D0EC6EB0}"/>
                  </a:ext>
                </a:extLst>
              </p:cNvPr>
              <p:cNvSpPr/>
              <p:nvPr/>
            </p:nvSpPr>
            <p:spPr>
              <a:xfrm>
                <a:off x="7796170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EF1C110-3941-45BE-BD4A-E8A679BC4111}"/>
                </a:ext>
              </a:extLst>
            </p:cNvPr>
            <p:cNvSpPr txBox="1"/>
            <p:nvPr/>
          </p:nvSpPr>
          <p:spPr>
            <a:xfrm>
              <a:off x="4600371" y="318921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822206E6-904D-46EF-9C04-5D4ADA0EDFFC}"/>
                </a:ext>
              </a:extLst>
            </p:cNvPr>
            <p:cNvGrpSpPr/>
            <p:nvPr/>
          </p:nvGrpSpPr>
          <p:grpSpPr>
            <a:xfrm>
              <a:off x="4197189" y="4765859"/>
              <a:ext cx="1891726" cy="1203184"/>
              <a:chOff x="3570842" y="4648216"/>
              <a:chExt cx="1891726" cy="1203184"/>
            </a:xfrm>
          </p:grpSpPr>
          <p:sp>
            <p:nvSpPr>
              <p:cNvPr id="303" name="Cube 302">
                <a:extLst>
                  <a:ext uri="{FF2B5EF4-FFF2-40B4-BE49-F238E27FC236}">
                    <a16:creationId xmlns:a16="http://schemas.microsoft.com/office/drawing/2014/main" id="{2128A5E5-8696-44C3-B6B4-B8F1AEBBF2BC}"/>
                  </a:ext>
                </a:extLst>
              </p:cNvPr>
              <p:cNvSpPr/>
              <p:nvPr/>
            </p:nvSpPr>
            <p:spPr>
              <a:xfrm>
                <a:off x="5222246" y="5204857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Cube 303">
                <a:extLst>
                  <a:ext uri="{FF2B5EF4-FFF2-40B4-BE49-F238E27FC236}">
                    <a16:creationId xmlns:a16="http://schemas.microsoft.com/office/drawing/2014/main" id="{066BF456-E15F-477A-B9E5-BB6D29B22875}"/>
                  </a:ext>
                </a:extLst>
              </p:cNvPr>
              <p:cNvSpPr/>
              <p:nvPr/>
            </p:nvSpPr>
            <p:spPr>
              <a:xfrm>
                <a:off x="5161919" y="52672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Cube 304">
                <a:extLst>
                  <a:ext uri="{FF2B5EF4-FFF2-40B4-BE49-F238E27FC236}">
                    <a16:creationId xmlns:a16="http://schemas.microsoft.com/office/drawing/2014/main" id="{0B38A163-B7AE-4B24-8F99-5270E587DD6A}"/>
                  </a:ext>
                </a:extLst>
              </p:cNvPr>
              <p:cNvSpPr/>
              <p:nvPr/>
            </p:nvSpPr>
            <p:spPr>
              <a:xfrm>
                <a:off x="5108066" y="5320032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Cube 305">
                <a:extLst>
                  <a:ext uri="{FF2B5EF4-FFF2-40B4-BE49-F238E27FC236}">
                    <a16:creationId xmlns:a16="http://schemas.microsoft.com/office/drawing/2014/main" id="{38A20C43-3B97-4EC0-9537-9F74A447FE3F}"/>
                  </a:ext>
                </a:extLst>
              </p:cNvPr>
              <p:cNvSpPr/>
              <p:nvPr/>
            </p:nvSpPr>
            <p:spPr>
              <a:xfrm>
                <a:off x="5053612" y="537386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Cube 306">
                <a:extLst>
                  <a:ext uri="{FF2B5EF4-FFF2-40B4-BE49-F238E27FC236}">
                    <a16:creationId xmlns:a16="http://schemas.microsoft.com/office/drawing/2014/main" id="{4DADD045-0C97-4793-AE75-3C88C7D5B8E1}"/>
                  </a:ext>
                </a:extLst>
              </p:cNvPr>
              <p:cNvSpPr/>
              <p:nvPr/>
            </p:nvSpPr>
            <p:spPr>
              <a:xfrm>
                <a:off x="4994830" y="543188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Cube 307">
                <a:extLst>
                  <a:ext uri="{FF2B5EF4-FFF2-40B4-BE49-F238E27FC236}">
                    <a16:creationId xmlns:a16="http://schemas.microsoft.com/office/drawing/2014/main" id="{56DCB351-17C8-46BB-A0AF-03A6C75A1E44}"/>
                  </a:ext>
                </a:extLst>
              </p:cNvPr>
              <p:cNvSpPr/>
              <p:nvPr/>
            </p:nvSpPr>
            <p:spPr>
              <a:xfrm>
                <a:off x="4935375" y="54914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Cube 308">
                <a:extLst>
                  <a:ext uri="{FF2B5EF4-FFF2-40B4-BE49-F238E27FC236}">
                    <a16:creationId xmlns:a16="http://schemas.microsoft.com/office/drawing/2014/main" id="{080727EF-AB21-4D4A-B7C6-EA781633AEE9}"/>
                  </a:ext>
                </a:extLst>
              </p:cNvPr>
              <p:cNvSpPr/>
              <p:nvPr/>
            </p:nvSpPr>
            <p:spPr>
              <a:xfrm>
                <a:off x="4879061" y="554810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Cube 287">
                <a:extLst>
                  <a:ext uri="{FF2B5EF4-FFF2-40B4-BE49-F238E27FC236}">
                    <a16:creationId xmlns:a16="http://schemas.microsoft.com/office/drawing/2014/main" id="{6F646830-9444-411C-B128-8470F966C4A1}"/>
                  </a:ext>
                </a:extLst>
              </p:cNvPr>
              <p:cNvSpPr/>
              <p:nvPr/>
            </p:nvSpPr>
            <p:spPr>
              <a:xfrm>
                <a:off x="5222258" y="502077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Cube 288">
                <a:extLst>
                  <a:ext uri="{FF2B5EF4-FFF2-40B4-BE49-F238E27FC236}">
                    <a16:creationId xmlns:a16="http://schemas.microsoft.com/office/drawing/2014/main" id="{CE887B4A-012F-483F-A9D8-74992B07EFEE}"/>
                  </a:ext>
                </a:extLst>
              </p:cNvPr>
              <p:cNvSpPr/>
              <p:nvPr/>
            </p:nvSpPr>
            <p:spPr>
              <a:xfrm>
                <a:off x="5163476" y="507562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Cube 289">
                <a:extLst>
                  <a:ext uri="{FF2B5EF4-FFF2-40B4-BE49-F238E27FC236}">
                    <a16:creationId xmlns:a16="http://schemas.microsoft.com/office/drawing/2014/main" id="{87B4BD55-2BF4-4C8D-9B74-71A7C465E1D1}"/>
                  </a:ext>
                </a:extLst>
              </p:cNvPr>
              <p:cNvSpPr/>
              <p:nvPr/>
            </p:nvSpPr>
            <p:spPr>
              <a:xfrm>
                <a:off x="5108066" y="5135145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Cube 290">
                <a:extLst>
                  <a:ext uri="{FF2B5EF4-FFF2-40B4-BE49-F238E27FC236}">
                    <a16:creationId xmlns:a16="http://schemas.microsoft.com/office/drawing/2014/main" id="{F5319EC1-B289-4E52-836D-DCA65378381B}"/>
                  </a:ext>
                </a:extLst>
              </p:cNvPr>
              <p:cNvSpPr/>
              <p:nvPr/>
            </p:nvSpPr>
            <p:spPr>
              <a:xfrm>
                <a:off x="5053612" y="519215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Cube 291">
                <a:extLst>
                  <a:ext uri="{FF2B5EF4-FFF2-40B4-BE49-F238E27FC236}">
                    <a16:creationId xmlns:a16="http://schemas.microsoft.com/office/drawing/2014/main" id="{8B7A2F0A-3F00-4BF4-A11E-A32FC9027673}"/>
                  </a:ext>
                </a:extLst>
              </p:cNvPr>
              <p:cNvSpPr/>
              <p:nvPr/>
            </p:nvSpPr>
            <p:spPr>
              <a:xfrm>
                <a:off x="4994830" y="524700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Cube 292">
                <a:extLst>
                  <a:ext uri="{FF2B5EF4-FFF2-40B4-BE49-F238E27FC236}">
                    <a16:creationId xmlns:a16="http://schemas.microsoft.com/office/drawing/2014/main" id="{22F28F59-E633-4F81-9BEC-3DD99C0CED0B}"/>
                  </a:ext>
                </a:extLst>
              </p:cNvPr>
              <p:cNvSpPr/>
              <p:nvPr/>
            </p:nvSpPr>
            <p:spPr>
              <a:xfrm>
                <a:off x="4939420" y="5303350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Cube 293">
                <a:extLst>
                  <a:ext uri="{FF2B5EF4-FFF2-40B4-BE49-F238E27FC236}">
                    <a16:creationId xmlns:a16="http://schemas.microsoft.com/office/drawing/2014/main" id="{66D86731-81F9-4817-8A6D-3ABA399384AC}"/>
                  </a:ext>
                </a:extLst>
              </p:cNvPr>
              <p:cNvSpPr/>
              <p:nvPr/>
            </p:nvSpPr>
            <p:spPr>
              <a:xfrm>
                <a:off x="4879061" y="5363222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81D22601-F255-416E-A62D-855A8391F5DB}"/>
                  </a:ext>
                </a:extLst>
              </p:cNvPr>
              <p:cNvGrpSpPr/>
              <p:nvPr/>
            </p:nvGrpSpPr>
            <p:grpSpPr>
              <a:xfrm>
                <a:off x="3570842" y="5603561"/>
                <a:ext cx="1492957" cy="247839"/>
                <a:chOff x="3570842" y="5423944"/>
                <a:chExt cx="1492957" cy="247839"/>
              </a:xfrm>
            </p:grpSpPr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9BD71A7C-1C91-4E4F-9E36-731270E9A425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E6F3659-0038-4230-997E-AA6A8B595AE3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AFFF3B95-1203-43EB-AD0C-D90A2C956772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Cube 267">
                  <a:extLst>
                    <a:ext uri="{FF2B5EF4-FFF2-40B4-BE49-F238E27FC236}">
                      <a16:creationId xmlns:a16="http://schemas.microsoft.com/office/drawing/2014/main" id="{32C585AC-36C6-4A34-9AD4-CE05E22ABDC0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Cube 268">
                  <a:extLst>
                    <a:ext uri="{FF2B5EF4-FFF2-40B4-BE49-F238E27FC236}">
                      <a16:creationId xmlns:a16="http://schemas.microsoft.com/office/drawing/2014/main" id="{FD877ECC-1968-467F-AFD9-1E135E182D11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02D90868-CFAC-4881-885E-AF0667E6CFDB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CC14850-6F6A-4171-BA59-1C5C25C1D3D2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7F2CB26B-A075-4C4E-A88D-D88BAD1579CA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C0AC3451-BB3B-4B0D-AC54-79F87A169CAC}"/>
                  </a:ext>
                </a:extLst>
              </p:cNvPr>
              <p:cNvGrpSpPr/>
              <p:nvPr/>
            </p:nvGrpSpPr>
            <p:grpSpPr>
              <a:xfrm>
                <a:off x="3570842" y="5417594"/>
                <a:ext cx="1492957" cy="247839"/>
                <a:chOff x="3570842" y="5423944"/>
                <a:chExt cx="1492957" cy="247839"/>
              </a:xfrm>
            </p:grpSpPr>
            <p:sp>
              <p:nvSpPr>
                <p:cNvPr id="255" name="Cube 254">
                  <a:extLst>
                    <a:ext uri="{FF2B5EF4-FFF2-40B4-BE49-F238E27FC236}">
                      <a16:creationId xmlns:a16="http://schemas.microsoft.com/office/drawing/2014/main" id="{39C4DA31-16EF-4CA8-8CD9-29B33B3E454F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Cube 255">
                  <a:extLst>
                    <a:ext uri="{FF2B5EF4-FFF2-40B4-BE49-F238E27FC236}">
                      <a16:creationId xmlns:a16="http://schemas.microsoft.com/office/drawing/2014/main" id="{74301E55-673F-45F5-92AA-4416DF1621B7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Cube 256">
                  <a:extLst>
                    <a:ext uri="{FF2B5EF4-FFF2-40B4-BE49-F238E27FC236}">
                      <a16:creationId xmlns:a16="http://schemas.microsoft.com/office/drawing/2014/main" id="{79620D58-340E-468D-9A44-9EC6480BF7DA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Cube 257">
                  <a:extLst>
                    <a:ext uri="{FF2B5EF4-FFF2-40B4-BE49-F238E27FC236}">
                      <a16:creationId xmlns:a16="http://schemas.microsoft.com/office/drawing/2014/main" id="{9C7AFF73-1C4C-4FB7-8BB4-63EDA5A1EF76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Cube 258">
                  <a:extLst>
                    <a:ext uri="{FF2B5EF4-FFF2-40B4-BE49-F238E27FC236}">
                      <a16:creationId xmlns:a16="http://schemas.microsoft.com/office/drawing/2014/main" id="{93BED83E-9B95-4700-8269-6BEEE061D36B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Cube 259">
                  <a:extLst>
                    <a:ext uri="{FF2B5EF4-FFF2-40B4-BE49-F238E27FC236}">
                      <a16:creationId xmlns:a16="http://schemas.microsoft.com/office/drawing/2014/main" id="{AA2F0A5A-C491-4795-9A8C-469CD2569DE1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Cube 260">
                  <a:extLst>
                    <a:ext uri="{FF2B5EF4-FFF2-40B4-BE49-F238E27FC236}">
                      <a16:creationId xmlns:a16="http://schemas.microsoft.com/office/drawing/2014/main" id="{1CEA24DB-5990-4A6D-AAFA-3649BA067D37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Cube 261">
                  <a:extLst>
                    <a:ext uri="{FF2B5EF4-FFF2-40B4-BE49-F238E27FC236}">
                      <a16:creationId xmlns:a16="http://schemas.microsoft.com/office/drawing/2014/main" id="{BB74364C-DFC2-4D2D-AEC6-4DD3B53E37EB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E4B6108C-5F43-44A9-BD58-E1FB627ED046}"/>
                  </a:ext>
                </a:extLst>
              </p:cNvPr>
              <p:cNvSpPr/>
              <p:nvPr/>
            </p:nvSpPr>
            <p:spPr>
              <a:xfrm>
                <a:off x="3969449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1CA0640B-1D88-449E-8266-385329ACF3BD}"/>
                  </a:ext>
                </a:extLst>
              </p:cNvPr>
              <p:cNvSpPr/>
              <p:nvPr/>
            </p:nvSpPr>
            <p:spPr>
              <a:xfrm>
                <a:off x="4149435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BAAF295E-18E1-49EC-8A03-AAEFAE66DB66}"/>
                  </a:ext>
                </a:extLst>
              </p:cNvPr>
              <p:cNvSpPr/>
              <p:nvPr/>
            </p:nvSpPr>
            <p:spPr>
              <a:xfrm>
                <a:off x="43294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97FE377A-98AB-45DA-A11D-B24A5A02EE01}"/>
                  </a:ext>
                </a:extLst>
              </p:cNvPr>
              <p:cNvSpPr/>
              <p:nvPr/>
            </p:nvSpPr>
            <p:spPr>
              <a:xfrm>
                <a:off x="391066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3875C218-DF2E-49CB-9694-99C2E547C5F7}"/>
                  </a:ext>
                </a:extLst>
              </p:cNvPr>
              <p:cNvSpPr/>
              <p:nvPr/>
            </p:nvSpPr>
            <p:spPr>
              <a:xfrm>
                <a:off x="4090653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4B4D54E8-6AE9-422D-9230-09E92801B881}"/>
                  </a:ext>
                </a:extLst>
              </p:cNvPr>
              <p:cNvSpPr/>
              <p:nvPr/>
            </p:nvSpPr>
            <p:spPr>
              <a:xfrm>
                <a:off x="42706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7CDBBCCF-F984-4E63-B4FF-6E2085532B31}"/>
                  </a:ext>
                </a:extLst>
              </p:cNvPr>
              <p:cNvSpPr/>
              <p:nvPr/>
            </p:nvSpPr>
            <p:spPr>
              <a:xfrm>
                <a:off x="385525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538914E-A8DE-4EB3-B576-837FE8CA3FFC}"/>
                  </a:ext>
                </a:extLst>
              </p:cNvPr>
              <p:cNvSpPr/>
              <p:nvPr/>
            </p:nvSpPr>
            <p:spPr>
              <a:xfrm>
                <a:off x="40352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0037FF6C-BD50-4934-8C4F-B56FB178F3C5}"/>
                  </a:ext>
                </a:extLst>
              </p:cNvPr>
              <p:cNvSpPr/>
              <p:nvPr/>
            </p:nvSpPr>
            <p:spPr>
              <a:xfrm>
                <a:off x="421523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B6E2989-A5C4-4A8C-8E53-71EDE77E29DF}"/>
                  </a:ext>
                </a:extLst>
              </p:cNvPr>
              <p:cNvSpPr/>
              <p:nvPr/>
            </p:nvSpPr>
            <p:spPr>
              <a:xfrm>
                <a:off x="4506036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7E29FAAA-FB0D-47DA-A423-ECB70C57233F}"/>
                  </a:ext>
                </a:extLst>
              </p:cNvPr>
              <p:cNvSpPr/>
              <p:nvPr/>
            </p:nvSpPr>
            <p:spPr>
              <a:xfrm>
                <a:off x="46860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F07B564E-B4E1-49A3-AEFD-EFD3AE44B34C}"/>
                  </a:ext>
                </a:extLst>
              </p:cNvPr>
              <p:cNvSpPr/>
              <p:nvPr/>
            </p:nvSpPr>
            <p:spPr>
              <a:xfrm>
                <a:off x="4866009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1C35B3E2-2134-4339-9C55-4E3C80703762}"/>
                  </a:ext>
                </a:extLst>
              </p:cNvPr>
              <p:cNvSpPr/>
              <p:nvPr/>
            </p:nvSpPr>
            <p:spPr>
              <a:xfrm>
                <a:off x="4447254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82461B2E-73F5-4B39-B411-C1E019875B36}"/>
                  </a:ext>
                </a:extLst>
              </p:cNvPr>
              <p:cNvSpPr/>
              <p:nvPr/>
            </p:nvSpPr>
            <p:spPr>
              <a:xfrm>
                <a:off x="46272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B991ADDE-F18B-414E-9029-F3A5B1C141EB}"/>
                  </a:ext>
                </a:extLst>
              </p:cNvPr>
              <p:cNvSpPr/>
              <p:nvPr/>
            </p:nvSpPr>
            <p:spPr>
              <a:xfrm>
                <a:off x="480722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C3EB6F90-BA06-4BE3-B70D-3155F3FC29FE}"/>
                  </a:ext>
                </a:extLst>
              </p:cNvPr>
              <p:cNvSpPr/>
              <p:nvPr/>
            </p:nvSpPr>
            <p:spPr>
              <a:xfrm>
                <a:off x="43918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6C8812BB-2742-46B2-BDA8-DAA5752E132B}"/>
                  </a:ext>
                </a:extLst>
              </p:cNvPr>
              <p:cNvSpPr/>
              <p:nvPr/>
            </p:nvSpPr>
            <p:spPr>
              <a:xfrm>
                <a:off x="4571831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F357E6DD-E289-4DBA-A507-FFAFB03F64A1}"/>
                  </a:ext>
                </a:extLst>
              </p:cNvPr>
              <p:cNvSpPr/>
              <p:nvPr/>
            </p:nvSpPr>
            <p:spPr>
              <a:xfrm>
                <a:off x="475181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536F094C-26D9-4A6D-90FF-B59B31A898F1}"/>
                  </a:ext>
                </a:extLst>
              </p:cNvPr>
              <p:cNvSpPr/>
              <p:nvPr/>
            </p:nvSpPr>
            <p:spPr>
              <a:xfrm>
                <a:off x="5042271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FFBB78E1-8097-4CFA-A2D3-BBDDE593B914}"/>
                  </a:ext>
                </a:extLst>
              </p:cNvPr>
              <p:cNvSpPr/>
              <p:nvPr/>
            </p:nvSpPr>
            <p:spPr>
              <a:xfrm>
                <a:off x="5222258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078A9714-8B2E-421E-8975-51BA5A3355A5}"/>
                  </a:ext>
                </a:extLst>
              </p:cNvPr>
              <p:cNvSpPr/>
              <p:nvPr/>
            </p:nvSpPr>
            <p:spPr>
              <a:xfrm>
                <a:off x="4983489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D4C66786-A13F-4A71-957B-6923875ECB68}"/>
                  </a:ext>
                </a:extLst>
              </p:cNvPr>
              <p:cNvSpPr/>
              <p:nvPr/>
            </p:nvSpPr>
            <p:spPr>
              <a:xfrm>
                <a:off x="5163476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8BA36EB7-CC9A-4982-87D4-28F441B5BC41}"/>
                  </a:ext>
                </a:extLst>
              </p:cNvPr>
              <p:cNvSpPr/>
              <p:nvPr/>
            </p:nvSpPr>
            <p:spPr>
              <a:xfrm>
                <a:off x="492808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2774D2AB-5A88-4B51-9AC4-C8116345742A}"/>
                  </a:ext>
                </a:extLst>
              </p:cNvPr>
              <p:cNvSpPr/>
              <p:nvPr/>
            </p:nvSpPr>
            <p:spPr>
              <a:xfrm>
                <a:off x="5108066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9094E4D5-2959-4A25-8E53-EDB9D88240B7}"/>
                  </a:ext>
                </a:extLst>
              </p:cNvPr>
              <p:cNvSpPr/>
              <p:nvPr/>
            </p:nvSpPr>
            <p:spPr>
              <a:xfrm>
                <a:off x="3800803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1B7471E9-0A62-4C52-A793-48D2E907B05F}"/>
                  </a:ext>
                </a:extLst>
              </p:cNvPr>
              <p:cNvSpPr/>
              <p:nvPr/>
            </p:nvSpPr>
            <p:spPr>
              <a:xfrm>
                <a:off x="3980789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9DCA78B6-C3F9-4940-8784-49F95319CB8B}"/>
                  </a:ext>
                </a:extLst>
              </p:cNvPr>
              <p:cNvSpPr/>
              <p:nvPr/>
            </p:nvSpPr>
            <p:spPr>
              <a:xfrm>
                <a:off x="41607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32C0D46B-CD1A-48E6-8646-3C1C3F09C49F}"/>
                  </a:ext>
                </a:extLst>
              </p:cNvPr>
              <p:cNvSpPr/>
              <p:nvPr/>
            </p:nvSpPr>
            <p:spPr>
              <a:xfrm>
                <a:off x="374202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47059AE4-AC77-44C9-AA5B-CB6A64C01A58}"/>
                  </a:ext>
                </a:extLst>
              </p:cNvPr>
              <p:cNvSpPr/>
              <p:nvPr/>
            </p:nvSpPr>
            <p:spPr>
              <a:xfrm>
                <a:off x="3922007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22318F7F-6184-44CA-817F-8C5F1D74D06A}"/>
                  </a:ext>
                </a:extLst>
              </p:cNvPr>
              <p:cNvSpPr/>
              <p:nvPr/>
            </p:nvSpPr>
            <p:spPr>
              <a:xfrm>
                <a:off x="41019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A222C3CE-A5C7-4C02-8FCA-3DA434E76F82}"/>
                  </a:ext>
                </a:extLst>
              </p:cNvPr>
              <p:cNvSpPr/>
              <p:nvPr/>
            </p:nvSpPr>
            <p:spPr>
              <a:xfrm>
                <a:off x="368661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1304DBA0-9EB3-4588-B1E8-F058967C7580}"/>
                  </a:ext>
                </a:extLst>
              </p:cNvPr>
              <p:cNvSpPr/>
              <p:nvPr/>
            </p:nvSpPr>
            <p:spPr>
              <a:xfrm>
                <a:off x="38665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D176213C-8E4E-45C8-9E91-B42E147FFDFA}"/>
                  </a:ext>
                </a:extLst>
              </p:cNvPr>
              <p:cNvSpPr/>
              <p:nvPr/>
            </p:nvSpPr>
            <p:spPr>
              <a:xfrm>
                <a:off x="404658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5BA26BDD-8440-45E6-A990-6AC64977C69F}"/>
                  </a:ext>
                </a:extLst>
              </p:cNvPr>
              <p:cNvSpPr/>
              <p:nvPr/>
            </p:nvSpPr>
            <p:spPr>
              <a:xfrm>
                <a:off x="4337390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C888CCA1-B3CA-4555-8D18-42D04AEE1811}"/>
                  </a:ext>
                </a:extLst>
              </p:cNvPr>
              <p:cNvSpPr/>
              <p:nvPr/>
            </p:nvSpPr>
            <p:spPr>
              <a:xfrm>
                <a:off x="45173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DEFF07F4-C1C7-428C-88DF-C2FA59E0D697}"/>
                  </a:ext>
                </a:extLst>
              </p:cNvPr>
              <p:cNvSpPr/>
              <p:nvPr/>
            </p:nvSpPr>
            <p:spPr>
              <a:xfrm>
                <a:off x="4697363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323EDA85-88B9-4660-93F5-F166226E3DEC}"/>
                  </a:ext>
                </a:extLst>
              </p:cNvPr>
              <p:cNvSpPr/>
              <p:nvPr/>
            </p:nvSpPr>
            <p:spPr>
              <a:xfrm>
                <a:off x="4278608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3A952493-2ECE-46E8-81DC-1D48206AFE11}"/>
                  </a:ext>
                </a:extLst>
              </p:cNvPr>
              <p:cNvSpPr/>
              <p:nvPr/>
            </p:nvSpPr>
            <p:spPr>
              <a:xfrm>
                <a:off x="44585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Cube 228">
                <a:extLst>
                  <a:ext uri="{FF2B5EF4-FFF2-40B4-BE49-F238E27FC236}">
                    <a16:creationId xmlns:a16="http://schemas.microsoft.com/office/drawing/2014/main" id="{F2962761-1C75-4A77-B9DC-D566541C643A}"/>
                  </a:ext>
                </a:extLst>
              </p:cNvPr>
              <p:cNvSpPr/>
              <p:nvPr/>
            </p:nvSpPr>
            <p:spPr>
              <a:xfrm>
                <a:off x="463858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AA3D6EAA-BE9B-4CB8-8242-101E84198504}"/>
                  </a:ext>
                </a:extLst>
              </p:cNvPr>
              <p:cNvSpPr/>
              <p:nvPr/>
            </p:nvSpPr>
            <p:spPr>
              <a:xfrm>
                <a:off x="42231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5A032040-1D1D-46CC-8898-638F754A3825}"/>
                  </a:ext>
                </a:extLst>
              </p:cNvPr>
              <p:cNvSpPr/>
              <p:nvPr/>
            </p:nvSpPr>
            <p:spPr>
              <a:xfrm>
                <a:off x="4403185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6EC60813-8D11-4C84-B2F8-19EE08D5E04F}"/>
                  </a:ext>
                </a:extLst>
              </p:cNvPr>
              <p:cNvSpPr/>
              <p:nvPr/>
            </p:nvSpPr>
            <p:spPr>
              <a:xfrm>
                <a:off x="458317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00327651-3BBA-4555-BAFA-1975988B33CA}"/>
                  </a:ext>
                </a:extLst>
              </p:cNvPr>
              <p:cNvSpPr/>
              <p:nvPr/>
            </p:nvSpPr>
            <p:spPr>
              <a:xfrm>
                <a:off x="4873625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0351B7E0-BF48-4A35-952E-45FC246B8327}"/>
                  </a:ext>
                </a:extLst>
              </p:cNvPr>
              <p:cNvSpPr/>
              <p:nvPr/>
            </p:nvSpPr>
            <p:spPr>
              <a:xfrm>
                <a:off x="5053612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810DF12C-AA1D-4E66-9004-44224135D50F}"/>
                  </a:ext>
                </a:extLst>
              </p:cNvPr>
              <p:cNvSpPr/>
              <p:nvPr/>
            </p:nvSpPr>
            <p:spPr>
              <a:xfrm>
                <a:off x="4814843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E4815C88-1A60-474D-B768-C144094B1A55}"/>
                  </a:ext>
                </a:extLst>
              </p:cNvPr>
              <p:cNvSpPr/>
              <p:nvPr/>
            </p:nvSpPr>
            <p:spPr>
              <a:xfrm>
                <a:off x="4994830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35CA0869-64F8-4E49-9A0B-8B97092755D3}"/>
                  </a:ext>
                </a:extLst>
              </p:cNvPr>
              <p:cNvSpPr/>
              <p:nvPr/>
            </p:nvSpPr>
            <p:spPr>
              <a:xfrm>
                <a:off x="475943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69F1B39A-7EA8-44E1-8636-A6959B7A5C0E}"/>
                  </a:ext>
                </a:extLst>
              </p:cNvPr>
              <p:cNvSpPr/>
              <p:nvPr/>
            </p:nvSpPr>
            <p:spPr>
              <a:xfrm>
                <a:off x="4939420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DCF78722-BB8E-4BCB-916E-739BB08AFB6D}"/>
                  </a:ext>
                </a:extLst>
              </p:cNvPr>
              <p:cNvSpPr/>
              <p:nvPr/>
            </p:nvSpPr>
            <p:spPr>
              <a:xfrm>
                <a:off x="362625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1A248E14-CE2B-4188-8A4E-E2FD1623CFD4}"/>
                  </a:ext>
                </a:extLst>
              </p:cNvPr>
              <p:cNvSpPr/>
              <p:nvPr/>
            </p:nvSpPr>
            <p:spPr>
              <a:xfrm>
                <a:off x="3806238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A34B9E7D-BA69-4CB2-98A4-8FAB3A8446A1}"/>
                  </a:ext>
                </a:extLst>
              </p:cNvPr>
              <p:cNvSpPr/>
              <p:nvPr/>
            </p:nvSpPr>
            <p:spPr>
              <a:xfrm>
                <a:off x="39862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EC632715-6F07-49AC-A52D-69FAD100A7AE}"/>
                  </a:ext>
                </a:extLst>
              </p:cNvPr>
              <p:cNvSpPr/>
              <p:nvPr/>
            </p:nvSpPr>
            <p:spPr>
              <a:xfrm>
                <a:off x="357084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F869E256-C7E8-47E8-AE76-6428DDB6033D}"/>
                  </a:ext>
                </a:extLst>
              </p:cNvPr>
              <p:cNvSpPr/>
              <p:nvPr/>
            </p:nvSpPr>
            <p:spPr>
              <a:xfrm>
                <a:off x="37508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9F566E33-E171-453C-B5AC-0D37ED0D2D22}"/>
                  </a:ext>
                </a:extLst>
              </p:cNvPr>
              <p:cNvSpPr/>
              <p:nvPr/>
            </p:nvSpPr>
            <p:spPr>
              <a:xfrm>
                <a:off x="393081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8FE079DA-6834-4301-8107-0458C6802E0D}"/>
                  </a:ext>
                </a:extLst>
              </p:cNvPr>
              <p:cNvSpPr/>
              <p:nvPr/>
            </p:nvSpPr>
            <p:spPr>
              <a:xfrm>
                <a:off x="4162839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3BE4FB59-C521-4018-A3AD-A70B08A9BEE1}"/>
                  </a:ext>
                </a:extLst>
              </p:cNvPr>
              <p:cNvSpPr/>
              <p:nvPr/>
            </p:nvSpPr>
            <p:spPr>
              <a:xfrm>
                <a:off x="43428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A6A68FDB-7681-4EC9-9AAC-4F56EC40454A}"/>
                  </a:ext>
                </a:extLst>
              </p:cNvPr>
              <p:cNvSpPr/>
              <p:nvPr/>
            </p:nvSpPr>
            <p:spPr>
              <a:xfrm>
                <a:off x="452281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9339F2A2-427E-4727-A10C-20C23F004098}"/>
                  </a:ext>
                </a:extLst>
              </p:cNvPr>
              <p:cNvSpPr/>
              <p:nvPr/>
            </p:nvSpPr>
            <p:spPr>
              <a:xfrm>
                <a:off x="41074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E0FEEA6D-0F5D-4289-92F0-C0222C7E9529}"/>
                  </a:ext>
                </a:extLst>
              </p:cNvPr>
              <p:cNvSpPr/>
              <p:nvPr/>
            </p:nvSpPr>
            <p:spPr>
              <a:xfrm>
                <a:off x="4287416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26A634B9-39C5-42A1-B243-C20E62D8AB46}"/>
                  </a:ext>
                </a:extLst>
              </p:cNvPr>
              <p:cNvSpPr/>
              <p:nvPr/>
            </p:nvSpPr>
            <p:spPr>
              <a:xfrm>
                <a:off x="446740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AA4CA9E0-F220-46CF-A385-B3049F62146A}"/>
                  </a:ext>
                </a:extLst>
              </p:cNvPr>
              <p:cNvSpPr/>
              <p:nvPr/>
            </p:nvSpPr>
            <p:spPr>
              <a:xfrm>
                <a:off x="4699074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8FA52B34-9937-46B2-B1FF-54A9E98CE9B0}"/>
                  </a:ext>
                </a:extLst>
              </p:cNvPr>
              <p:cNvSpPr/>
              <p:nvPr/>
            </p:nvSpPr>
            <p:spPr>
              <a:xfrm>
                <a:off x="4879061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0E2A52E4-B355-4EBF-8CFC-346B6F2B252B}"/>
                  </a:ext>
                </a:extLst>
              </p:cNvPr>
              <p:cNvSpPr/>
              <p:nvPr/>
            </p:nvSpPr>
            <p:spPr>
              <a:xfrm>
                <a:off x="464366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A57FD68A-ADEF-4E74-97CF-D50E5C60AC42}"/>
                  </a:ext>
                </a:extLst>
              </p:cNvPr>
              <p:cNvSpPr/>
              <p:nvPr/>
            </p:nvSpPr>
            <p:spPr>
              <a:xfrm>
                <a:off x="4823651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023BC8D-7194-43F2-90BA-0DC17B1142F7}"/>
                  </a:ext>
                </a:extLst>
              </p:cNvPr>
              <p:cNvGrpSpPr/>
              <p:nvPr/>
            </p:nvGrpSpPr>
            <p:grpSpPr>
              <a:xfrm>
                <a:off x="3571004" y="4648216"/>
                <a:ext cx="1891564" cy="649169"/>
                <a:chOff x="1866902" y="4975080"/>
                <a:chExt cx="1891564" cy="649169"/>
              </a:xfrm>
            </p:grpSpPr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F15FB315-A947-4C9C-AE9E-86FD33B4FD9C}"/>
                    </a:ext>
                  </a:extLst>
                </p:cNvPr>
                <p:cNvSpPr/>
                <p:nvPr/>
              </p:nvSpPr>
              <p:spPr>
                <a:xfrm>
                  <a:off x="2265509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AB066F3E-A03D-4328-A230-823621B3BE85}"/>
                    </a:ext>
                  </a:extLst>
                </p:cNvPr>
                <p:cNvSpPr/>
                <p:nvPr/>
              </p:nvSpPr>
              <p:spPr>
                <a:xfrm>
                  <a:off x="2445495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5D5A523C-E948-45FB-889F-52E741CD1657}"/>
                    </a:ext>
                  </a:extLst>
                </p:cNvPr>
                <p:cNvSpPr/>
                <p:nvPr/>
              </p:nvSpPr>
              <p:spPr>
                <a:xfrm>
                  <a:off x="26254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93AFA7BC-116A-4EA6-B8FB-7D1A1E52754E}"/>
                    </a:ext>
                  </a:extLst>
                </p:cNvPr>
                <p:cNvSpPr/>
                <p:nvPr/>
              </p:nvSpPr>
              <p:spPr>
                <a:xfrm>
                  <a:off x="221307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A7A45918-2246-4D5F-8D9F-892C95673F42}"/>
                    </a:ext>
                  </a:extLst>
                </p:cNvPr>
                <p:cNvSpPr/>
                <p:nvPr/>
              </p:nvSpPr>
              <p:spPr>
                <a:xfrm>
                  <a:off x="2386713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7F191442-504E-4D20-B661-F612C959F7B3}"/>
                    </a:ext>
                  </a:extLst>
                </p:cNvPr>
                <p:cNvSpPr/>
                <p:nvPr/>
              </p:nvSpPr>
              <p:spPr>
                <a:xfrm>
                  <a:off x="25667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0A942326-3234-47DA-9873-95FD4D04BB22}"/>
                    </a:ext>
                  </a:extLst>
                </p:cNvPr>
                <p:cNvSpPr/>
                <p:nvPr/>
              </p:nvSpPr>
              <p:spPr>
                <a:xfrm>
                  <a:off x="215131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F773CE0F-E9E8-41F3-AD16-4DCA0855F70C}"/>
                    </a:ext>
                  </a:extLst>
                </p:cNvPr>
                <p:cNvSpPr/>
                <p:nvPr/>
              </p:nvSpPr>
              <p:spPr>
                <a:xfrm>
                  <a:off x="23313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D2F3C0E6-E531-4C4F-810E-7EFEEBD26A1D}"/>
                    </a:ext>
                  </a:extLst>
                </p:cNvPr>
                <p:cNvSpPr/>
                <p:nvPr/>
              </p:nvSpPr>
              <p:spPr>
                <a:xfrm>
                  <a:off x="251129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0D9A0813-5206-4F03-A1C6-56C83C7DD0CC}"/>
                    </a:ext>
                  </a:extLst>
                </p:cNvPr>
                <p:cNvSpPr/>
                <p:nvPr/>
              </p:nvSpPr>
              <p:spPr>
                <a:xfrm>
                  <a:off x="2802096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Cube 134">
                  <a:extLst>
                    <a:ext uri="{FF2B5EF4-FFF2-40B4-BE49-F238E27FC236}">
                      <a16:creationId xmlns:a16="http://schemas.microsoft.com/office/drawing/2014/main" id="{1DBC9573-9F3D-43C7-AB9D-055A33C7BF4B}"/>
                    </a:ext>
                  </a:extLst>
                </p:cNvPr>
                <p:cNvSpPr/>
                <p:nvPr/>
              </p:nvSpPr>
              <p:spPr>
                <a:xfrm>
                  <a:off x="29820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67D27903-C5F1-4F6B-8BBD-CAE6669C7161}"/>
                    </a:ext>
                  </a:extLst>
                </p:cNvPr>
                <p:cNvSpPr/>
                <p:nvPr/>
              </p:nvSpPr>
              <p:spPr>
                <a:xfrm>
                  <a:off x="3162069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CC48912D-00F2-4388-8EE4-B39F57B82163}"/>
                    </a:ext>
                  </a:extLst>
                </p:cNvPr>
                <p:cNvSpPr/>
                <p:nvPr/>
              </p:nvSpPr>
              <p:spPr>
                <a:xfrm>
                  <a:off x="2743314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35DF4467-E7E3-483A-8280-DD0EF22CD345}"/>
                    </a:ext>
                  </a:extLst>
                </p:cNvPr>
                <p:cNvSpPr/>
                <p:nvPr/>
              </p:nvSpPr>
              <p:spPr>
                <a:xfrm>
                  <a:off x="29233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Cube 138">
                  <a:extLst>
                    <a:ext uri="{FF2B5EF4-FFF2-40B4-BE49-F238E27FC236}">
                      <a16:creationId xmlns:a16="http://schemas.microsoft.com/office/drawing/2014/main" id="{16260848-9A31-4359-8E35-B296CBCF2069}"/>
                    </a:ext>
                  </a:extLst>
                </p:cNvPr>
                <p:cNvSpPr/>
                <p:nvPr/>
              </p:nvSpPr>
              <p:spPr>
                <a:xfrm>
                  <a:off x="310328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Cube 139">
                  <a:extLst>
                    <a:ext uri="{FF2B5EF4-FFF2-40B4-BE49-F238E27FC236}">
                      <a16:creationId xmlns:a16="http://schemas.microsoft.com/office/drawing/2014/main" id="{6A98D6A9-6FF0-4205-8AA6-D943263CE28C}"/>
                    </a:ext>
                  </a:extLst>
                </p:cNvPr>
                <p:cNvSpPr/>
                <p:nvPr/>
              </p:nvSpPr>
              <p:spPr>
                <a:xfrm>
                  <a:off x="26879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Cube 140">
                  <a:extLst>
                    <a:ext uri="{FF2B5EF4-FFF2-40B4-BE49-F238E27FC236}">
                      <a16:creationId xmlns:a16="http://schemas.microsoft.com/office/drawing/2014/main" id="{E1CFF644-A20B-4B94-BF19-DE93145F4084}"/>
                    </a:ext>
                  </a:extLst>
                </p:cNvPr>
                <p:cNvSpPr/>
                <p:nvPr/>
              </p:nvSpPr>
              <p:spPr>
                <a:xfrm>
                  <a:off x="2867891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7C823DDA-8957-4474-8B0D-A4122CFAA938}"/>
                    </a:ext>
                  </a:extLst>
                </p:cNvPr>
                <p:cNvSpPr/>
                <p:nvPr/>
              </p:nvSpPr>
              <p:spPr>
                <a:xfrm>
                  <a:off x="304787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D8AF51E3-10B3-48E4-AB52-737620B63D1F}"/>
                    </a:ext>
                  </a:extLst>
                </p:cNvPr>
                <p:cNvSpPr/>
                <p:nvPr/>
              </p:nvSpPr>
              <p:spPr>
                <a:xfrm>
                  <a:off x="3338331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E8CC7523-E95A-47B4-971D-6CD0C34C0779}"/>
                    </a:ext>
                  </a:extLst>
                </p:cNvPr>
                <p:cNvSpPr/>
                <p:nvPr/>
              </p:nvSpPr>
              <p:spPr>
                <a:xfrm>
                  <a:off x="3518318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55CA9FB4-27E5-49B9-BB1E-A869AF9EB051}"/>
                    </a:ext>
                  </a:extLst>
                </p:cNvPr>
                <p:cNvSpPr/>
                <p:nvPr/>
              </p:nvSpPr>
              <p:spPr>
                <a:xfrm>
                  <a:off x="3279549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0915489D-A1F5-4F9D-AAAC-BF24A9ACA9F2}"/>
                    </a:ext>
                  </a:extLst>
                </p:cNvPr>
                <p:cNvSpPr/>
                <p:nvPr/>
              </p:nvSpPr>
              <p:spPr>
                <a:xfrm>
                  <a:off x="3459536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E59A95A0-B9BC-4697-A74D-FE56A346D89E}"/>
                    </a:ext>
                  </a:extLst>
                </p:cNvPr>
                <p:cNvSpPr/>
                <p:nvPr/>
              </p:nvSpPr>
              <p:spPr>
                <a:xfrm>
                  <a:off x="322414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555AB3CF-4141-4C47-B310-784433228D3F}"/>
                    </a:ext>
                  </a:extLst>
                </p:cNvPr>
                <p:cNvSpPr/>
                <p:nvPr/>
              </p:nvSpPr>
              <p:spPr>
                <a:xfrm>
                  <a:off x="3404126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28D46FEC-F446-4C2B-ADB8-380BA021B71D}"/>
                    </a:ext>
                  </a:extLst>
                </p:cNvPr>
                <p:cNvSpPr/>
                <p:nvPr/>
              </p:nvSpPr>
              <p:spPr>
                <a:xfrm>
                  <a:off x="2096863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39100384-05D1-4525-B8A1-5D3A777F1AC2}"/>
                    </a:ext>
                  </a:extLst>
                </p:cNvPr>
                <p:cNvSpPr/>
                <p:nvPr/>
              </p:nvSpPr>
              <p:spPr>
                <a:xfrm>
                  <a:off x="2276849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3FFC4D36-BDC2-4DCE-BACF-B3A631968AE0}"/>
                    </a:ext>
                  </a:extLst>
                </p:cNvPr>
                <p:cNvSpPr/>
                <p:nvPr/>
              </p:nvSpPr>
              <p:spPr>
                <a:xfrm>
                  <a:off x="24568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5BBE0EB9-E312-446C-85BC-3AC3E67C99D7}"/>
                    </a:ext>
                  </a:extLst>
                </p:cNvPr>
                <p:cNvSpPr/>
                <p:nvPr/>
              </p:nvSpPr>
              <p:spPr>
                <a:xfrm>
                  <a:off x="203808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7218839C-1FDA-4445-94E8-8180821F3ED3}"/>
                    </a:ext>
                  </a:extLst>
                </p:cNvPr>
                <p:cNvSpPr/>
                <p:nvPr/>
              </p:nvSpPr>
              <p:spPr>
                <a:xfrm>
                  <a:off x="2210447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87BEC754-9660-4FA8-B7DB-AD1F58E8B168}"/>
                    </a:ext>
                  </a:extLst>
                </p:cNvPr>
                <p:cNvSpPr/>
                <p:nvPr/>
              </p:nvSpPr>
              <p:spPr>
                <a:xfrm>
                  <a:off x="23980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296BC0B8-4982-4848-A5DA-8ED58E9B368B}"/>
                    </a:ext>
                  </a:extLst>
                </p:cNvPr>
                <p:cNvSpPr/>
                <p:nvPr/>
              </p:nvSpPr>
              <p:spPr>
                <a:xfrm>
                  <a:off x="198267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4221C26D-5244-4E50-8046-618FFDAA4748}"/>
                    </a:ext>
                  </a:extLst>
                </p:cNvPr>
                <p:cNvSpPr/>
                <p:nvPr/>
              </p:nvSpPr>
              <p:spPr>
                <a:xfrm>
                  <a:off x="21626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7CE9B538-D5A9-461D-AE91-31287B4DEDE4}"/>
                    </a:ext>
                  </a:extLst>
                </p:cNvPr>
                <p:cNvSpPr/>
                <p:nvPr/>
              </p:nvSpPr>
              <p:spPr>
                <a:xfrm>
                  <a:off x="234264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98E22418-4A76-43DA-B18F-90C68222029D}"/>
                    </a:ext>
                  </a:extLst>
                </p:cNvPr>
                <p:cNvSpPr/>
                <p:nvPr/>
              </p:nvSpPr>
              <p:spPr>
                <a:xfrm>
                  <a:off x="2633450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BB84B81E-462F-452E-BC85-90EA9062203A}"/>
                    </a:ext>
                  </a:extLst>
                </p:cNvPr>
                <p:cNvSpPr/>
                <p:nvPr/>
              </p:nvSpPr>
              <p:spPr>
                <a:xfrm>
                  <a:off x="28134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96865B35-71B8-4F3E-BC62-DE9D249D2BAD}"/>
                    </a:ext>
                  </a:extLst>
                </p:cNvPr>
                <p:cNvSpPr/>
                <p:nvPr/>
              </p:nvSpPr>
              <p:spPr>
                <a:xfrm>
                  <a:off x="2993423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5DC2FE62-382B-4A2E-8E32-C11443901E87}"/>
                    </a:ext>
                  </a:extLst>
                </p:cNvPr>
                <p:cNvSpPr/>
                <p:nvPr/>
              </p:nvSpPr>
              <p:spPr>
                <a:xfrm>
                  <a:off x="2574668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05776FD5-9B3F-47DC-9F75-5DE1802F1873}"/>
                    </a:ext>
                  </a:extLst>
                </p:cNvPr>
                <p:cNvSpPr/>
                <p:nvPr/>
              </p:nvSpPr>
              <p:spPr>
                <a:xfrm>
                  <a:off x="27546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3E9D6A27-ED9C-45CF-9039-6B9866E193EC}"/>
                    </a:ext>
                  </a:extLst>
                </p:cNvPr>
                <p:cNvSpPr/>
                <p:nvPr/>
              </p:nvSpPr>
              <p:spPr>
                <a:xfrm>
                  <a:off x="293464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02AD5196-52F7-456E-8B63-D9B8FD996526}"/>
                    </a:ext>
                  </a:extLst>
                </p:cNvPr>
                <p:cNvSpPr/>
                <p:nvPr/>
              </p:nvSpPr>
              <p:spPr>
                <a:xfrm>
                  <a:off x="25192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E4620967-812D-41F4-8543-E33E9EC64762}"/>
                    </a:ext>
                  </a:extLst>
                </p:cNvPr>
                <p:cNvSpPr/>
                <p:nvPr/>
              </p:nvSpPr>
              <p:spPr>
                <a:xfrm>
                  <a:off x="2699245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Cube 165">
                  <a:extLst>
                    <a:ext uri="{FF2B5EF4-FFF2-40B4-BE49-F238E27FC236}">
                      <a16:creationId xmlns:a16="http://schemas.microsoft.com/office/drawing/2014/main" id="{E473CCD8-BA2A-406C-BE3C-1D53888AFA80}"/>
                    </a:ext>
                  </a:extLst>
                </p:cNvPr>
                <p:cNvSpPr/>
                <p:nvPr/>
              </p:nvSpPr>
              <p:spPr>
                <a:xfrm>
                  <a:off x="287923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Cube 166">
                  <a:extLst>
                    <a:ext uri="{FF2B5EF4-FFF2-40B4-BE49-F238E27FC236}">
                      <a16:creationId xmlns:a16="http://schemas.microsoft.com/office/drawing/2014/main" id="{EBA31B74-F0C2-4285-907E-65DDF14B4257}"/>
                    </a:ext>
                  </a:extLst>
                </p:cNvPr>
                <p:cNvSpPr/>
                <p:nvPr/>
              </p:nvSpPr>
              <p:spPr>
                <a:xfrm>
                  <a:off x="3169685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Cube 167">
                  <a:extLst>
                    <a:ext uri="{FF2B5EF4-FFF2-40B4-BE49-F238E27FC236}">
                      <a16:creationId xmlns:a16="http://schemas.microsoft.com/office/drawing/2014/main" id="{28FF4EFA-4556-43F4-AEDB-B2F40AD82435}"/>
                    </a:ext>
                  </a:extLst>
                </p:cNvPr>
                <p:cNvSpPr/>
                <p:nvPr/>
              </p:nvSpPr>
              <p:spPr>
                <a:xfrm>
                  <a:off x="3349672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813114D9-7BAE-4A46-8FD3-0C4EC873DB21}"/>
                    </a:ext>
                  </a:extLst>
                </p:cNvPr>
                <p:cNvSpPr/>
                <p:nvPr/>
              </p:nvSpPr>
              <p:spPr>
                <a:xfrm>
                  <a:off x="3110903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6DB1DA54-2B45-4AC1-ABAC-D3CB6F65B095}"/>
                    </a:ext>
                  </a:extLst>
                </p:cNvPr>
                <p:cNvSpPr/>
                <p:nvPr/>
              </p:nvSpPr>
              <p:spPr>
                <a:xfrm>
                  <a:off x="3290890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B4E73D39-BD35-4610-B191-9B1940DEDF3E}"/>
                    </a:ext>
                  </a:extLst>
                </p:cNvPr>
                <p:cNvSpPr/>
                <p:nvPr/>
              </p:nvSpPr>
              <p:spPr>
                <a:xfrm>
                  <a:off x="305549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7C8B9155-978F-4985-9B08-90B3D4E8944C}"/>
                    </a:ext>
                  </a:extLst>
                </p:cNvPr>
                <p:cNvSpPr/>
                <p:nvPr/>
              </p:nvSpPr>
              <p:spPr>
                <a:xfrm>
                  <a:off x="3235480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CE9D7A49-06BD-4F4A-A644-2CB564E51BF0}"/>
                    </a:ext>
                  </a:extLst>
                </p:cNvPr>
                <p:cNvSpPr/>
                <p:nvPr/>
              </p:nvSpPr>
              <p:spPr>
                <a:xfrm>
                  <a:off x="192231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D370B986-6055-40D7-A93A-27C5157EC1B1}"/>
                    </a:ext>
                  </a:extLst>
                </p:cNvPr>
                <p:cNvSpPr/>
                <p:nvPr/>
              </p:nvSpPr>
              <p:spPr>
                <a:xfrm>
                  <a:off x="2102298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403DB0B7-FA33-4304-AEAA-F8939F30D339}"/>
                    </a:ext>
                  </a:extLst>
                </p:cNvPr>
                <p:cNvSpPr/>
                <p:nvPr/>
              </p:nvSpPr>
              <p:spPr>
                <a:xfrm>
                  <a:off x="22822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5C9486BE-DA7C-48DB-A789-838BF878629E}"/>
                    </a:ext>
                  </a:extLst>
                </p:cNvPr>
                <p:cNvSpPr/>
                <p:nvPr/>
              </p:nvSpPr>
              <p:spPr>
                <a:xfrm>
                  <a:off x="186690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0EBF4F3A-3242-4777-8C90-DD08A18337B3}"/>
                    </a:ext>
                  </a:extLst>
                </p:cNvPr>
                <p:cNvSpPr/>
                <p:nvPr/>
              </p:nvSpPr>
              <p:spPr>
                <a:xfrm>
                  <a:off x="20468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Cube 177">
                  <a:extLst>
                    <a:ext uri="{FF2B5EF4-FFF2-40B4-BE49-F238E27FC236}">
                      <a16:creationId xmlns:a16="http://schemas.microsoft.com/office/drawing/2014/main" id="{827760D5-4011-4DD3-AB6B-9B8FA8208D23}"/>
                    </a:ext>
                  </a:extLst>
                </p:cNvPr>
                <p:cNvSpPr/>
                <p:nvPr/>
              </p:nvSpPr>
              <p:spPr>
                <a:xfrm>
                  <a:off x="222687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Cube 178">
                  <a:extLst>
                    <a:ext uri="{FF2B5EF4-FFF2-40B4-BE49-F238E27FC236}">
                      <a16:creationId xmlns:a16="http://schemas.microsoft.com/office/drawing/2014/main" id="{00019FBF-4289-4505-8117-EA69E718CDDE}"/>
                    </a:ext>
                  </a:extLst>
                </p:cNvPr>
                <p:cNvSpPr/>
                <p:nvPr/>
              </p:nvSpPr>
              <p:spPr>
                <a:xfrm>
                  <a:off x="2458899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Cube 179">
                  <a:extLst>
                    <a:ext uri="{FF2B5EF4-FFF2-40B4-BE49-F238E27FC236}">
                      <a16:creationId xmlns:a16="http://schemas.microsoft.com/office/drawing/2014/main" id="{A23445A6-47AE-442C-B714-8615ADBE9969}"/>
                    </a:ext>
                  </a:extLst>
                </p:cNvPr>
                <p:cNvSpPr/>
                <p:nvPr/>
              </p:nvSpPr>
              <p:spPr>
                <a:xfrm>
                  <a:off x="26388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Cube 180">
                  <a:extLst>
                    <a:ext uri="{FF2B5EF4-FFF2-40B4-BE49-F238E27FC236}">
                      <a16:creationId xmlns:a16="http://schemas.microsoft.com/office/drawing/2014/main" id="{2B1A6362-9173-44D2-803B-0330EE1A2998}"/>
                    </a:ext>
                  </a:extLst>
                </p:cNvPr>
                <p:cNvSpPr/>
                <p:nvPr/>
              </p:nvSpPr>
              <p:spPr>
                <a:xfrm>
                  <a:off x="281887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Cube 181">
                  <a:extLst>
                    <a:ext uri="{FF2B5EF4-FFF2-40B4-BE49-F238E27FC236}">
                      <a16:creationId xmlns:a16="http://schemas.microsoft.com/office/drawing/2014/main" id="{B49BAB01-7503-4932-AB33-C4E007DD7B2F}"/>
                    </a:ext>
                  </a:extLst>
                </p:cNvPr>
                <p:cNvSpPr/>
                <p:nvPr/>
              </p:nvSpPr>
              <p:spPr>
                <a:xfrm>
                  <a:off x="24034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Cube 182">
                  <a:extLst>
                    <a:ext uri="{FF2B5EF4-FFF2-40B4-BE49-F238E27FC236}">
                      <a16:creationId xmlns:a16="http://schemas.microsoft.com/office/drawing/2014/main" id="{B40FABD0-269C-404B-85CC-CA28722CFE78}"/>
                    </a:ext>
                  </a:extLst>
                </p:cNvPr>
                <p:cNvSpPr/>
                <p:nvPr/>
              </p:nvSpPr>
              <p:spPr>
                <a:xfrm>
                  <a:off x="2583476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Cube 183">
                  <a:extLst>
                    <a:ext uri="{FF2B5EF4-FFF2-40B4-BE49-F238E27FC236}">
                      <a16:creationId xmlns:a16="http://schemas.microsoft.com/office/drawing/2014/main" id="{997D8D01-A714-4A7D-83CA-DBFA6DF8DFCC}"/>
                    </a:ext>
                  </a:extLst>
                </p:cNvPr>
                <p:cNvSpPr/>
                <p:nvPr/>
              </p:nvSpPr>
              <p:spPr>
                <a:xfrm>
                  <a:off x="276346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Cube 184">
                  <a:extLst>
                    <a:ext uri="{FF2B5EF4-FFF2-40B4-BE49-F238E27FC236}">
                      <a16:creationId xmlns:a16="http://schemas.microsoft.com/office/drawing/2014/main" id="{96DD9733-83F8-40FD-AD4E-D95B5870CC01}"/>
                    </a:ext>
                  </a:extLst>
                </p:cNvPr>
                <p:cNvSpPr/>
                <p:nvPr/>
              </p:nvSpPr>
              <p:spPr>
                <a:xfrm>
                  <a:off x="2995134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Cube 185">
                  <a:extLst>
                    <a:ext uri="{FF2B5EF4-FFF2-40B4-BE49-F238E27FC236}">
                      <a16:creationId xmlns:a16="http://schemas.microsoft.com/office/drawing/2014/main" id="{1AC15B0E-192C-4C6C-B892-514124175273}"/>
                    </a:ext>
                  </a:extLst>
                </p:cNvPr>
                <p:cNvSpPr/>
                <p:nvPr/>
              </p:nvSpPr>
              <p:spPr>
                <a:xfrm>
                  <a:off x="3175121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Cube 186">
                  <a:extLst>
                    <a:ext uri="{FF2B5EF4-FFF2-40B4-BE49-F238E27FC236}">
                      <a16:creationId xmlns:a16="http://schemas.microsoft.com/office/drawing/2014/main" id="{79212261-5DD3-489D-B02A-51D0929B1E13}"/>
                    </a:ext>
                  </a:extLst>
                </p:cNvPr>
                <p:cNvSpPr/>
                <p:nvPr/>
              </p:nvSpPr>
              <p:spPr>
                <a:xfrm>
                  <a:off x="293972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Cube 187">
                  <a:extLst>
                    <a:ext uri="{FF2B5EF4-FFF2-40B4-BE49-F238E27FC236}">
                      <a16:creationId xmlns:a16="http://schemas.microsoft.com/office/drawing/2014/main" id="{5DD050EA-81A3-4421-98E0-5C1C95D6DD71}"/>
                    </a:ext>
                  </a:extLst>
                </p:cNvPr>
                <p:cNvSpPr/>
                <p:nvPr/>
              </p:nvSpPr>
              <p:spPr>
                <a:xfrm>
                  <a:off x="3119711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19" name="Connector: Elbow 318">
              <a:extLst>
                <a:ext uri="{FF2B5EF4-FFF2-40B4-BE49-F238E27FC236}">
                  <a16:creationId xmlns:a16="http://schemas.microsoft.com/office/drawing/2014/main" id="{9D96B181-DC95-4E5B-9220-6D07D8CE0359}"/>
                </a:ext>
              </a:extLst>
            </p:cNvPr>
            <p:cNvCxnSpPr>
              <a:cxnSpLocks/>
              <a:stCxn id="33" idx="3"/>
              <a:endCxn id="176" idx="2"/>
            </p:cNvCxnSpPr>
            <p:nvPr/>
          </p:nvCxnSpPr>
          <p:spPr>
            <a:xfrm rot="16200000" flipH="1">
              <a:off x="2067072" y="3190847"/>
              <a:ext cx="1501243" cy="2759316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Connector: Elbow 323">
              <a:extLst>
                <a:ext uri="{FF2B5EF4-FFF2-40B4-BE49-F238E27FC236}">
                  <a16:creationId xmlns:a16="http://schemas.microsoft.com/office/drawing/2014/main" id="{13B8C9F7-DDDD-460C-B334-2609D4C5806C}"/>
                </a:ext>
              </a:extLst>
            </p:cNvPr>
            <p:cNvCxnSpPr>
              <a:cxnSpLocks/>
              <a:stCxn id="44" idx="3"/>
              <a:endCxn id="242" idx="2"/>
            </p:cNvCxnSpPr>
            <p:nvPr/>
          </p:nvCxnSpPr>
          <p:spPr>
            <a:xfrm rot="16200000" flipH="1">
              <a:off x="2537056" y="3845074"/>
              <a:ext cx="1692504" cy="1627761"/>
            </a:xfrm>
            <a:prstGeom prst="bentConnector2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ctor: Elbow 330">
              <a:extLst>
                <a:ext uri="{FF2B5EF4-FFF2-40B4-BE49-F238E27FC236}">
                  <a16:creationId xmlns:a16="http://schemas.microsoft.com/office/drawing/2014/main" id="{0272EF8C-6AA4-47D5-A6DA-BE3153240C25}"/>
                </a:ext>
              </a:extLst>
            </p:cNvPr>
            <p:cNvCxnSpPr>
              <a:stCxn id="72" idx="3"/>
              <a:endCxn id="255" idx="2"/>
            </p:cNvCxnSpPr>
            <p:nvPr/>
          </p:nvCxnSpPr>
          <p:spPr>
            <a:xfrm rot="16200000" flipH="1">
              <a:off x="3063862" y="4555848"/>
              <a:ext cx="1881166" cy="385488"/>
            </a:xfrm>
            <a:prstGeom prst="bentConnector2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087A5BF2-99CF-4C03-BC05-3BAE8017A0AF}"/>
              </a:ext>
            </a:extLst>
          </p:cNvPr>
          <p:cNvSpPr txBox="1"/>
          <p:nvPr/>
        </p:nvSpPr>
        <p:spPr>
          <a:xfrm>
            <a:off x="5866421" y="128993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input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8260582D-D684-428B-99C8-954DBFD694CF}"/>
              </a:ext>
            </a:extLst>
          </p:cNvPr>
          <p:cNvSpPr txBox="1"/>
          <p:nvPr/>
        </p:nvSpPr>
        <p:spPr>
          <a:xfrm>
            <a:off x="5866421" y="4536938"/>
            <a:ext cx="29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with N channels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28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2AAD1-DF39-49F5-BD28-8A6001A0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09130E-9398-4DB3-ACBE-690F5D9A3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89" y="1290637"/>
            <a:ext cx="3762375" cy="4276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9656DB-3496-46FA-A13C-B3FB893F947C}"/>
              </a:ext>
            </a:extLst>
          </p:cNvPr>
          <p:cNvSpPr txBox="1"/>
          <p:nvPr/>
        </p:nvSpPr>
        <p:spPr>
          <a:xfrm>
            <a:off x="2953889" y="46428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</a:t>
            </a:r>
            <a:endParaRPr lang="ko-KR" altLang="en-US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FCD0F-83F8-4891-818F-735E1C757F96}"/>
              </a:ext>
            </a:extLst>
          </p:cNvPr>
          <p:cNvSpPr txBox="1"/>
          <p:nvPr/>
        </p:nvSpPr>
        <p:spPr>
          <a:xfrm>
            <a:off x="628650" y="3976236"/>
            <a:ext cx="25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Convolution Filter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C878CC-E7B4-4F62-8FA9-51CE49E99A47}"/>
              </a:ext>
            </a:extLst>
          </p:cNvPr>
          <p:cNvCxnSpPr>
            <a:cxnSpLocks/>
          </p:cNvCxnSpPr>
          <p:nvPr/>
        </p:nvCxnSpPr>
        <p:spPr>
          <a:xfrm flipH="1">
            <a:off x="6140741" y="2709644"/>
            <a:ext cx="575523" cy="1451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6A9825-DB62-4320-B1C1-7AC1EE2E728B}"/>
              </a:ext>
            </a:extLst>
          </p:cNvPr>
          <p:cNvSpPr txBox="1"/>
          <p:nvPr/>
        </p:nvSpPr>
        <p:spPr>
          <a:xfrm>
            <a:off x="6716264" y="2433898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Padding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3F916-F670-4807-BC79-1C051D5C533F}"/>
              </a:ext>
            </a:extLst>
          </p:cNvPr>
          <p:cNvSpPr txBox="1"/>
          <p:nvPr/>
        </p:nvSpPr>
        <p:spPr>
          <a:xfrm>
            <a:off x="1960219" y="2000396"/>
            <a:ext cx="154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A43AE-6F4A-47A5-B2E7-ECFDA84883F2}"/>
              </a:ext>
            </a:extLst>
          </p:cNvPr>
          <p:cNvSpPr txBox="1"/>
          <p:nvPr/>
        </p:nvSpPr>
        <p:spPr>
          <a:xfrm>
            <a:off x="2893263" y="327360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1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352A83-B536-4239-B442-71C2691DB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Convolution </a:t>
            </a:r>
            <a:endParaRPr lang="ko-KR" altLang="en-US" sz="4000" b="1" dirty="0"/>
          </a:p>
        </p:txBody>
      </p:sp>
      <p:pic>
        <p:nvPicPr>
          <p:cNvPr id="3" name="그림 2" descr="키보드, 시계이(가) 표시된 사진&#10;&#10;자동 생성된 설명">
            <a:extLst>
              <a:ext uri="{FF2B5EF4-FFF2-40B4-BE49-F238E27FC236}">
                <a16:creationId xmlns:a16="http://schemas.microsoft.com/office/drawing/2014/main" id="{708426BC-823A-49C0-95E1-68B742F54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09" y="1132553"/>
            <a:ext cx="5459599" cy="3832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4D0E15-6C42-4AA3-8972-54934E8E87A8}"/>
              </a:ext>
            </a:extLst>
          </p:cNvPr>
          <p:cNvSpPr txBox="1"/>
          <p:nvPr/>
        </p:nvSpPr>
        <p:spPr>
          <a:xfrm>
            <a:off x="427839" y="1828800"/>
            <a:ext cx="2973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kernel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2, zero padding 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x 5 image &gt; 3 x 3 image </a:t>
            </a:r>
          </a:p>
        </p:txBody>
      </p:sp>
    </p:spTree>
    <p:extLst>
      <p:ext uri="{BB962C8B-B14F-4D97-AF65-F5344CB8AC3E}">
        <p14:creationId xmlns:p14="http://schemas.microsoft.com/office/powerpoint/2010/main" val="1249041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A710-9423-4A40-9700-9CCC7D80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Size of Feature map </a:t>
            </a:r>
            <a:endParaRPr lang="ko-KR" altLang="en-US" sz="40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296417-9B4E-4E9B-814E-CD15D3CA497B}"/>
              </a:ext>
            </a:extLst>
          </p:cNvPr>
          <p:cNvGrpSpPr/>
          <p:nvPr/>
        </p:nvGrpSpPr>
        <p:grpSpPr>
          <a:xfrm>
            <a:off x="912724" y="1709772"/>
            <a:ext cx="2103552" cy="2164320"/>
            <a:chOff x="628650" y="1132553"/>
            <a:chExt cx="2486275" cy="2692827"/>
          </a:xfrm>
        </p:grpSpPr>
        <p:pic>
          <p:nvPicPr>
            <p:cNvPr id="6" name="Picture 5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19619B50-9402-437A-938B-D6A9A90F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132553"/>
              <a:ext cx="2486275" cy="26928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155505-B96A-4F42-B8F3-0EABD89D03F7}"/>
                </a:ext>
              </a:extLst>
            </p:cNvPr>
            <p:cNvSpPr/>
            <p:nvPr/>
          </p:nvSpPr>
          <p:spPr>
            <a:xfrm>
              <a:off x="1140903" y="1879134"/>
              <a:ext cx="1459684" cy="144290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3B4A40-27FE-4EA1-A234-78FCF544CE6B}"/>
              </a:ext>
            </a:extLst>
          </p:cNvPr>
          <p:cNvSpPr txBox="1"/>
          <p:nvPr/>
        </p:nvSpPr>
        <p:spPr>
          <a:xfrm>
            <a:off x="373712" y="3821553"/>
            <a:ext cx="31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x 5 image w/ zero padding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C2C693-F69A-4135-811C-6B816B8A92C3}"/>
              </a:ext>
            </a:extLst>
          </p:cNvPr>
          <p:cNvGrpSpPr/>
          <p:nvPr/>
        </p:nvGrpSpPr>
        <p:grpSpPr>
          <a:xfrm>
            <a:off x="4572000" y="1513099"/>
            <a:ext cx="700551" cy="697545"/>
            <a:chOff x="3986145" y="1864733"/>
            <a:chExt cx="700551" cy="6975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5AC0CA-DA3F-459C-B73E-4F1F6EB60251}"/>
                </a:ext>
              </a:extLst>
            </p:cNvPr>
            <p:cNvSpPr/>
            <p:nvPr/>
          </p:nvSpPr>
          <p:spPr>
            <a:xfrm>
              <a:off x="3986146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96B1AB-CBFF-4FED-BB86-445AE13C209D}"/>
                </a:ext>
              </a:extLst>
            </p:cNvPr>
            <p:cNvSpPr/>
            <p:nvPr/>
          </p:nvSpPr>
          <p:spPr>
            <a:xfrm>
              <a:off x="3986145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8EF669-BD55-4BC9-AE45-D33DF98712C9}"/>
                </a:ext>
              </a:extLst>
            </p:cNvPr>
            <p:cNvSpPr/>
            <p:nvPr/>
          </p:nvSpPr>
          <p:spPr>
            <a:xfrm>
              <a:off x="3986145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3B025-7BA1-4667-81CF-DA8E940B3DCB}"/>
                </a:ext>
              </a:extLst>
            </p:cNvPr>
            <p:cNvSpPr/>
            <p:nvPr/>
          </p:nvSpPr>
          <p:spPr>
            <a:xfrm>
              <a:off x="4219663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AB5A15-538B-49F1-9759-8A85420AE573}"/>
                </a:ext>
              </a:extLst>
            </p:cNvPr>
            <p:cNvSpPr/>
            <p:nvPr/>
          </p:nvSpPr>
          <p:spPr>
            <a:xfrm>
              <a:off x="4219662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747E0F-CF1B-4A45-AEB8-1ACC73E93CA4}"/>
                </a:ext>
              </a:extLst>
            </p:cNvPr>
            <p:cNvSpPr/>
            <p:nvPr/>
          </p:nvSpPr>
          <p:spPr>
            <a:xfrm>
              <a:off x="4219662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61C1A4-A6F9-4DD5-9A7E-D1B6FB3AB2BE}"/>
                </a:ext>
              </a:extLst>
            </p:cNvPr>
            <p:cNvSpPr/>
            <p:nvPr/>
          </p:nvSpPr>
          <p:spPr>
            <a:xfrm>
              <a:off x="4453179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20A493-4E9F-43CC-98FF-85EE53161F3A}"/>
                </a:ext>
              </a:extLst>
            </p:cNvPr>
            <p:cNvSpPr/>
            <p:nvPr/>
          </p:nvSpPr>
          <p:spPr>
            <a:xfrm>
              <a:off x="4453178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DACCA5-27B8-4483-9B6C-873B5E51A4A2}"/>
                </a:ext>
              </a:extLst>
            </p:cNvPr>
            <p:cNvSpPr/>
            <p:nvPr/>
          </p:nvSpPr>
          <p:spPr>
            <a:xfrm>
              <a:off x="4453178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6F9E89-22AD-4AFD-B804-ADAD512EFA1C}"/>
              </a:ext>
            </a:extLst>
          </p:cNvPr>
          <p:cNvSpPr txBox="1"/>
          <p:nvPr/>
        </p:nvSpPr>
        <p:spPr>
          <a:xfrm>
            <a:off x="4008918" y="2377992"/>
            <a:ext cx="182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conv filter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2 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01CD7E-CCA2-4A71-B200-2B5BE5CD9901}"/>
              </a:ext>
            </a:extLst>
          </p:cNvPr>
          <p:cNvSpPr/>
          <p:nvPr/>
        </p:nvSpPr>
        <p:spPr>
          <a:xfrm>
            <a:off x="6852344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C5BFAC-A88D-4FB6-8E82-CCE76C5B4EDE}"/>
              </a:ext>
            </a:extLst>
          </p:cNvPr>
          <p:cNvSpPr/>
          <p:nvPr/>
        </p:nvSpPr>
        <p:spPr>
          <a:xfrm>
            <a:off x="6852343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E17523-721F-4A14-BE0C-12354B56BE90}"/>
              </a:ext>
            </a:extLst>
          </p:cNvPr>
          <p:cNvSpPr/>
          <p:nvPr/>
        </p:nvSpPr>
        <p:spPr>
          <a:xfrm>
            <a:off x="6852343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77C9B0-155A-4659-AB41-B023A964B2CF}"/>
              </a:ext>
            </a:extLst>
          </p:cNvPr>
          <p:cNvSpPr/>
          <p:nvPr/>
        </p:nvSpPr>
        <p:spPr>
          <a:xfrm>
            <a:off x="7085861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2F48E4-7DFF-48A1-90DE-371F8F0D834C}"/>
              </a:ext>
            </a:extLst>
          </p:cNvPr>
          <p:cNvSpPr/>
          <p:nvPr/>
        </p:nvSpPr>
        <p:spPr>
          <a:xfrm>
            <a:off x="7085860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0C083A-C60B-4213-A921-798D4EDA1687}"/>
              </a:ext>
            </a:extLst>
          </p:cNvPr>
          <p:cNvSpPr/>
          <p:nvPr/>
        </p:nvSpPr>
        <p:spPr>
          <a:xfrm>
            <a:off x="7085860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FA9C6-D0CF-4CE9-BC24-68064BE6D77D}"/>
              </a:ext>
            </a:extLst>
          </p:cNvPr>
          <p:cNvSpPr/>
          <p:nvPr/>
        </p:nvSpPr>
        <p:spPr>
          <a:xfrm>
            <a:off x="7319377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C4BD58-97BF-4410-9D26-48664DD0F671}"/>
              </a:ext>
            </a:extLst>
          </p:cNvPr>
          <p:cNvSpPr/>
          <p:nvPr/>
        </p:nvSpPr>
        <p:spPr>
          <a:xfrm>
            <a:off x="7319376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E6F12-81D9-4E59-8133-BBC2C6A39106}"/>
              </a:ext>
            </a:extLst>
          </p:cNvPr>
          <p:cNvSpPr/>
          <p:nvPr/>
        </p:nvSpPr>
        <p:spPr>
          <a:xfrm>
            <a:off x="7319376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4B12AA-DDEF-413D-949B-C0C0656FD6A3}"/>
              </a:ext>
            </a:extLst>
          </p:cNvPr>
          <p:cNvSpPr/>
          <p:nvPr/>
        </p:nvSpPr>
        <p:spPr>
          <a:xfrm>
            <a:off x="7552893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75FC85-BDD1-4A6F-A301-FEB5D7AA2407}"/>
              </a:ext>
            </a:extLst>
          </p:cNvPr>
          <p:cNvSpPr/>
          <p:nvPr/>
        </p:nvSpPr>
        <p:spPr>
          <a:xfrm>
            <a:off x="7552892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0A43AB-583C-4044-8097-72AB639C7E11}"/>
              </a:ext>
            </a:extLst>
          </p:cNvPr>
          <p:cNvSpPr/>
          <p:nvPr/>
        </p:nvSpPr>
        <p:spPr>
          <a:xfrm>
            <a:off x="7552892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1BAB6-B337-4777-9162-D0CA8A834058}"/>
              </a:ext>
            </a:extLst>
          </p:cNvPr>
          <p:cNvSpPr/>
          <p:nvPr/>
        </p:nvSpPr>
        <p:spPr>
          <a:xfrm>
            <a:off x="7786409" y="377777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62923A-5622-47E8-92D8-8726098123D0}"/>
              </a:ext>
            </a:extLst>
          </p:cNvPr>
          <p:cNvSpPr/>
          <p:nvPr/>
        </p:nvSpPr>
        <p:spPr>
          <a:xfrm>
            <a:off x="7786408" y="401028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67AAF8-CB75-47D2-A050-30CABBAE5B9C}"/>
              </a:ext>
            </a:extLst>
          </p:cNvPr>
          <p:cNvSpPr/>
          <p:nvPr/>
        </p:nvSpPr>
        <p:spPr>
          <a:xfrm>
            <a:off x="7786408" y="424280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A59896-AACA-4138-BA77-40D0D3779DF0}"/>
              </a:ext>
            </a:extLst>
          </p:cNvPr>
          <p:cNvSpPr/>
          <p:nvPr/>
        </p:nvSpPr>
        <p:spPr>
          <a:xfrm>
            <a:off x="6852344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69090D-C16B-4EBC-AF9A-D1670F61934E}"/>
              </a:ext>
            </a:extLst>
          </p:cNvPr>
          <p:cNvSpPr/>
          <p:nvPr/>
        </p:nvSpPr>
        <p:spPr>
          <a:xfrm>
            <a:off x="6852343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F4650A-CB47-49FA-8DF5-E673695B7B60}"/>
              </a:ext>
            </a:extLst>
          </p:cNvPr>
          <p:cNvSpPr/>
          <p:nvPr/>
        </p:nvSpPr>
        <p:spPr>
          <a:xfrm>
            <a:off x="7085861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36E5D-793D-4A21-A2B7-ABDB143410D6}"/>
              </a:ext>
            </a:extLst>
          </p:cNvPr>
          <p:cNvSpPr/>
          <p:nvPr/>
        </p:nvSpPr>
        <p:spPr>
          <a:xfrm>
            <a:off x="7085860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4030C7-ABAC-45DB-B9AB-AD494A89C33D}"/>
              </a:ext>
            </a:extLst>
          </p:cNvPr>
          <p:cNvSpPr/>
          <p:nvPr/>
        </p:nvSpPr>
        <p:spPr>
          <a:xfrm>
            <a:off x="7319377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411722-46E3-43EE-B9D6-2A6E7805F271}"/>
              </a:ext>
            </a:extLst>
          </p:cNvPr>
          <p:cNvSpPr/>
          <p:nvPr/>
        </p:nvSpPr>
        <p:spPr>
          <a:xfrm>
            <a:off x="7319376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C0C812-CF53-4DAA-A213-0388FD11723E}"/>
              </a:ext>
            </a:extLst>
          </p:cNvPr>
          <p:cNvSpPr/>
          <p:nvPr/>
        </p:nvSpPr>
        <p:spPr>
          <a:xfrm>
            <a:off x="7552893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C1E415-6AE4-443A-8948-3B26BE57B76A}"/>
              </a:ext>
            </a:extLst>
          </p:cNvPr>
          <p:cNvSpPr/>
          <p:nvPr/>
        </p:nvSpPr>
        <p:spPr>
          <a:xfrm>
            <a:off x="7552892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A97296-BDDE-4701-B5D5-E97E9C3BDFC4}"/>
              </a:ext>
            </a:extLst>
          </p:cNvPr>
          <p:cNvSpPr/>
          <p:nvPr/>
        </p:nvSpPr>
        <p:spPr>
          <a:xfrm>
            <a:off x="7786409" y="3312742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DFDEDF-8D4B-4CAF-87E7-DA265241DF39}"/>
              </a:ext>
            </a:extLst>
          </p:cNvPr>
          <p:cNvSpPr/>
          <p:nvPr/>
        </p:nvSpPr>
        <p:spPr>
          <a:xfrm>
            <a:off x="7786408" y="3545257"/>
            <a:ext cx="233517" cy="232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2501B1-1CAB-4EE7-AAC5-45249421C9FB}"/>
              </a:ext>
            </a:extLst>
          </p:cNvPr>
          <p:cNvGrpSpPr/>
          <p:nvPr/>
        </p:nvGrpSpPr>
        <p:grpSpPr>
          <a:xfrm>
            <a:off x="4572000" y="3429000"/>
            <a:ext cx="700551" cy="697545"/>
            <a:chOff x="3986145" y="1864733"/>
            <a:chExt cx="700551" cy="6975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5D2A5C-1FDC-4900-9836-441D36C23DC0}"/>
                </a:ext>
              </a:extLst>
            </p:cNvPr>
            <p:cNvSpPr/>
            <p:nvPr/>
          </p:nvSpPr>
          <p:spPr>
            <a:xfrm>
              <a:off x="3986146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F56E17-BF87-47E4-A5E5-C8D5E27BDDA2}"/>
                </a:ext>
              </a:extLst>
            </p:cNvPr>
            <p:cNvSpPr/>
            <p:nvPr/>
          </p:nvSpPr>
          <p:spPr>
            <a:xfrm>
              <a:off x="3986145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21309A-34BC-4DB1-8574-0AE6507CABDF}"/>
                </a:ext>
              </a:extLst>
            </p:cNvPr>
            <p:cNvSpPr/>
            <p:nvPr/>
          </p:nvSpPr>
          <p:spPr>
            <a:xfrm>
              <a:off x="3986145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E065B9-44D1-4B76-AD8A-CFD365C6097A}"/>
                </a:ext>
              </a:extLst>
            </p:cNvPr>
            <p:cNvSpPr/>
            <p:nvPr/>
          </p:nvSpPr>
          <p:spPr>
            <a:xfrm>
              <a:off x="4219663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9FC3E0-2655-47F1-8F58-944080E085C7}"/>
                </a:ext>
              </a:extLst>
            </p:cNvPr>
            <p:cNvSpPr/>
            <p:nvPr/>
          </p:nvSpPr>
          <p:spPr>
            <a:xfrm>
              <a:off x="4219662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53B1FE-96C6-4523-8869-ADB97F572AC8}"/>
                </a:ext>
              </a:extLst>
            </p:cNvPr>
            <p:cNvSpPr/>
            <p:nvPr/>
          </p:nvSpPr>
          <p:spPr>
            <a:xfrm>
              <a:off x="4219662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B3B488-C1C4-481E-9EC1-41333212C61B}"/>
                </a:ext>
              </a:extLst>
            </p:cNvPr>
            <p:cNvSpPr/>
            <p:nvPr/>
          </p:nvSpPr>
          <p:spPr>
            <a:xfrm>
              <a:off x="4453179" y="186473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DB1A9-3117-4CCE-9529-D38785051727}"/>
                </a:ext>
              </a:extLst>
            </p:cNvPr>
            <p:cNvSpPr/>
            <p:nvPr/>
          </p:nvSpPr>
          <p:spPr>
            <a:xfrm>
              <a:off x="4453178" y="2097248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2E0F6C-236B-4E4A-9268-CA349F80582E}"/>
                </a:ext>
              </a:extLst>
            </p:cNvPr>
            <p:cNvSpPr/>
            <p:nvPr/>
          </p:nvSpPr>
          <p:spPr>
            <a:xfrm>
              <a:off x="4453178" y="2329763"/>
              <a:ext cx="233517" cy="23251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2ABED65-A5C3-40EC-B5C6-CD407DA97743}"/>
              </a:ext>
            </a:extLst>
          </p:cNvPr>
          <p:cNvSpPr txBox="1"/>
          <p:nvPr/>
        </p:nvSpPr>
        <p:spPr>
          <a:xfrm>
            <a:off x="4008918" y="4293893"/>
            <a:ext cx="182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x 3 conv filter</a:t>
            </a:r>
          </a:p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1 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35598A-D4A7-4E59-8B7C-079F00BEDC7A}"/>
              </a:ext>
            </a:extLst>
          </p:cNvPr>
          <p:cNvGrpSpPr/>
          <p:nvPr/>
        </p:nvGrpSpPr>
        <p:grpSpPr>
          <a:xfrm>
            <a:off x="7202616" y="1629356"/>
            <a:ext cx="467034" cy="465030"/>
            <a:chOff x="7552892" y="1629356"/>
            <a:chExt cx="467034" cy="4650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8BF625-DFA4-476E-BC05-9611A5FAA9C4}"/>
                </a:ext>
              </a:extLst>
            </p:cNvPr>
            <p:cNvSpPr/>
            <p:nvPr/>
          </p:nvSpPr>
          <p:spPr>
            <a:xfrm>
              <a:off x="7552893" y="1629356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A59949-4845-4222-A628-4476B72D5D22}"/>
                </a:ext>
              </a:extLst>
            </p:cNvPr>
            <p:cNvSpPr/>
            <p:nvPr/>
          </p:nvSpPr>
          <p:spPr>
            <a:xfrm>
              <a:off x="7552892" y="1861871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D272CE5-17BF-41B4-B383-01EDCA9069ED}"/>
                </a:ext>
              </a:extLst>
            </p:cNvPr>
            <p:cNvSpPr/>
            <p:nvPr/>
          </p:nvSpPr>
          <p:spPr>
            <a:xfrm>
              <a:off x="7786409" y="1629356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0E2D64-389F-4BA9-A7A9-005AE2DEFE6F}"/>
                </a:ext>
              </a:extLst>
            </p:cNvPr>
            <p:cNvSpPr/>
            <p:nvPr/>
          </p:nvSpPr>
          <p:spPr>
            <a:xfrm>
              <a:off x="7786408" y="1861871"/>
              <a:ext cx="233517" cy="2325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13EBF51-148A-494B-8C7D-5BE393A9289E}"/>
              </a:ext>
            </a:extLst>
          </p:cNvPr>
          <p:cNvSpPr txBox="1"/>
          <p:nvPr/>
        </p:nvSpPr>
        <p:spPr>
          <a:xfrm>
            <a:off x="6416869" y="2406548"/>
            <a:ext cx="20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x 2 feature map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1068D5-2D81-4CD7-8534-DCCA59080543}"/>
              </a:ext>
            </a:extLst>
          </p:cNvPr>
          <p:cNvSpPr txBox="1"/>
          <p:nvPr/>
        </p:nvSpPr>
        <p:spPr>
          <a:xfrm>
            <a:off x="6416869" y="4570892"/>
            <a:ext cx="203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x 5 feature map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C125E5F-DC0B-436A-A78B-06FC3D867311}"/>
              </a:ext>
            </a:extLst>
          </p:cNvPr>
          <p:cNvCxnSpPr/>
          <p:nvPr/>
        </p:nvCxnSpPr>
        <p:spPr>
          <a:xfrm>
            <a:off x="3101220" y="2885719"/>
            <a:ext cx="91440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8594DB-59B1-40C4-A34A-7573435BE704}"/>
              </a:ext>
            </a:extLst>
          </p:cNvPr>
          <p:cNvCxnSpPr>
            <a:cxnSpLocks/>
          </p:cNvCxnSpPr>
          <p:nvPr/>
        </p:nvCxnSpPr>
        <p:spPr>
          <a:xfrm flipV="1">
            <a:off x="3098090" y="1978128"/>
            <a:ext cx="885855" cy="907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DB6BAD2-4E5E-4BE3-84BE-AB47D99A5CDF}"/>
              </a:ext>
            </a:extLst>
          </p:cNvPr>
          <p:cNvCxnSpPr>
            <a:cxnSpLocks/>
          </p:cNvCxnSpPr>
          <p:nvPr/>
        </p:nvCxnSpPr>
        <p:spPr>
          <a:xfrm>
            <a:off x="5637049" y="1863930"/>
            <a:ext cx="1073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600A19-633D-434F-81CF-3A30E3CCF996}"/>
              </a:ext>
            </a:extLst>
          </p:cNvPr>
          <p:cNvCxnSpPr>
            <a:cxnSpLocks/>
          </p:cNvCxnSpPr>
          <p:nvPr/>
        </p:nvCxnSpPr>
        <p:spPr>
          <a:xfrm>
            <a:off x="5637049" y="3789571"/>
            <a:ext cx="1073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73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5B34-CC4D-4F8E-B016-C6EB3B50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Size of Feature map 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5E2B4-E91B-434E-AA0A-D37EE8F6A80A}"/>
              </a:ext>
            </a:extLst>
          </p:cNvPr>
          <p:cNvSpPr txBox="1"/>
          <p:nvPr/>
        </p:nvSpPr>
        <p:spPr>
          <a:xfrm>
            <a:off x="628650" y="1417739"/>
            <a:ext cx="83099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PyTorch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size of output feature map calculate with ‘floor’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floor{(N + 2P - F)/S + 1}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Recommended result of </a:t>
            </a:r>
            <a:r>
              <a:rPr lang="en-US" altLang="ko-KR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 + 2P – F)/S 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n-US" altLang="ko-KR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positive integer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96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C64E-C046-426A-B926-D78F483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Pooling</a:t>
            </a:r>
            <a:endParaRPr lang="ko-KR" altLang="en-US" sz="3600" b="1" dirty="0"/>
          </a:p>
        </p:txBody>
      </p:sp>
      <p:pic>
        <p:nvPicPr>
          <p:cNvPr id="4" name="그림 3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663A8A3-BAE0-4CAE-9589-1EB564F25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58" y="1282228"/>
            <a:ext cx="3313995" cy="2230662"/>
          </a:xfrm>
          <a:prstGeom prst="rect">
            <a:avLst/>
          </a:prstGeom>
        </p:spPr>
      </p:pic>
      <p:pic>
        <p:nvPicPr>
          <p:cNvPr id="6" name="그림 5" descr="시계, 오렌지, 방이(가) 표시된 사진&#10;&#10;자동 생성된 설명">
            <a:extLst>
              <a:ext uri="{FF2B5EF4-FFF2-40B4-BE49-F238E27FC236}">
                <a16:creationId xmlns:a16="http://schemas.microsoft.com/office/drawing/2014/main" id="{5DEC24C1-F65C-41CD-BC3E-7044AF06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09" y="4169699"/>
            <a:ext cx="4331095" cy="1772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852FE-C0C6-4A6F-83D7-E9BD65BA7824}"/>
              </a:ext>
            </a:extLst>
          </p:cNvPr>
          <p:cNvSpPr txBox="1"/>
          <p:nvPr/>
        </p:nvSpPr>
        <p:spPr>
          <a:xfrm>
            <a:off x="3606077" y="380036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Matrix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2FA4B-BEAE-4921-A776-00FD66B3B63A}"/>
              </a:ext>
            </a:extLst>
          </p:cNvPr>
          <p:cNvSpPr txBox="1"/>
          <p:nvPr/>
        </p:nvSpPr>
        <p:spPr>
          <a:xfrm>
            <a:off x="6680712" y="4169699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Pool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6D956-0513-48A5-AE7E-5AC8B4707325}"/>
              </a:ext>
            </a:extLst>
          </p:cNvPr>
          <p:cNvSpPr txBox="1"/>
          <p:nvPr/>
        </p:nvSpPr>
        <p:spPr>
          <a:xfrm>
            <a:off x="1148767" y="2112517"/>
            <a:ext cx="1958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 = 2 </a:t>
            </a:r>
          </a:p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2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14DB1-5295-4C66-8AE8-3B697E3D08DD}"/>
              </a:ext>
            </a:extLst>
          </p:cNvPr>
          <p:cNvSpPr txBox="1"/>
          <p:nvPr/>
        </p:nvSpPr>
        <p:spPr>
          <a:xfrm>
            <a:off x="1148767" y="4347883"/>
            <a:ext cx="1958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 = 2 </a:t>
            </a:r>
          </a:p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2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1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변수 설정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0DFF05-1928-4951-812C-62784EDD4683}"/>
              </a:ext>
            </a:extLst>
          </p:cNvPr>
          <p:cNvGrpSpPr/>
          <p:nvPr/>
        </p:nvGrpSpPr>
        <p:grpSpPr>
          <a:xfrm>
            <a:off x="492258" y="1255784"/>
            <a:ext cx="3822806" cy="4346432"/>
            <a:chOff x="7147923" y="744572"/>
            <a:chExt cx="4527006" cy="5147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FCF5F4-A43D-496E-99B4-18EDCE74F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280"/>
            <a:stretch/>
          </p:blipFill>
          <p:spPr>
            <a:xfrm>
              <a:off x="7147923" y="744572"/>
              <a:ext cx="4527006" cy="51470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A47587DE-054F-4ED4-9DB6-8EC308561A12}"/>
                </a:ext>
              </a:extLst>
            </p:cNvPr>
            <p:cNvSpPr/>
            <p:nvPr/>
          </p:nvSpPr>
          <p:spPr>
            <a:xfrm>
              <a:off x="7147923" y="4119457"/>
              <a:ext cx="4397018" cy="445200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D4CE0074-6634-4CE7-B447-248D41ED7982}"/>
                </a:ext>
              </a:extLst>
            </p:cNvPr>
            <p:cNvSpPr/>
            <p:nvPr/>
          </p:nvSpPr>
          <p:spPr>
            <a:xfrm>
              <a:off x="7147924" y="3282709"/>
              <a:ext cx="1169724" cy="35773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D51A83-0110-4314-933B-4337C16F4681}"/>
              </a:ext>
            </a:extLst>
          </p:cNvPr>
          <p:cNvGrpSpPr/>
          <p:nvPr/>
        </p:nvGrpSpPr>
        <p:grpSpPr>
          <a:xfrm>
            <a:off x="4475683" y="1246577"/>
            <a:ext cx="4469907" cy="4355639"/>
            <a:chOff x="6718488" y="1014132"/>
            <a:chExt cx="4956441" cy="48297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059441-B033-4DB1-873B-1854CF37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488" y="1014132"/>
              <a:ext cx="4956441" cy="48297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941B9242-5AC9-4149-B239-1A73919B551B}"/>
                </a:ext>
              </a:extLst>
            </p:cNvPr>
            <p:cNvSpPr/>
            <p:nvPr/>
          </p:nvSpPr>
          <p:spPr>
            <a:xfrm>
              <a:off x="6718489" y="2260864"/>
              <a:ext cx="3866102" cy="733352"/>
            </a:xfrm>
            <a:prstGeom prst="fram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36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0D6034D-A75E-4F3D-9FBF-397C1646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Flatten</a:t>
            </a:r>
            <a:endParaRPr lang="ko-KR" altLang="en-US" sz="3600" b="1" dirty="0"/>
          </a:p>
        </p:txBody>
      </p:sp>
      <p:pic>
        <p:nvPicPr>
          <p:cNvPr id="7" name="그림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516E6784-13D1-48D8-960E-4651E21B0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" y="1791103"/>
            <a:ext cx="3313995" cy="223066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83E1FBF-CF7C-49C1-9223-B2401B6269BB}"/>
              </a:ext>
            </a:extLst>
          </p:cNvPr>
          <p:cNvSpPr/>
          <p:nvPr/>
        </p:nvSpPr>
        <p:spPr>
          <a:xfrm>
            <a:off x="4649248" y="2772210"/>
            <a:ext cx="807986" cy="48463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70B14F-CB51-4121-AAEA-381AB9F0007A}"/>
              </a:ext>
            </a:extLst>
          </p:cNvPr>
          <p:cNvGrpSpPr/>
          <p:nvPr/>
        </p:nvGrpSpPr>
        <p:grpSpPr>
          <a:xfrm>
            <a:off x="5775217" y="2768686"/>
            <a:ext cx="1906325" cy="488156"/>
            <a:chOff x="5942857" y="2831063"/>
            <a:chExt cx="1906325" cy="488156"/>
          </a:xfrm>
        </p:grpSpPr>
        <p:pic>
          <p:nvPicPr>
            <p:cNvPr id="9" name="그림 8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3B64F976-5F1E-4E05-9511-07BD3E122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40" t="35080" r="1241" b="43036"/>
            <a:stretch/>
          </p:blipFill>
          <p:spPr>
            <a:xfrm>
              <a:off x="5942857" y="2831063"/>
              <a:ext cx="941812" cy="488156"/>
            </a:xfrm>
            <a:prstGeom prst="rect">
              <a:avLst/>
            </a:prstGeom>
          </p:spPr>
        </p:pic>
        <p:pic>
          <p:nvPicPr>
            <p:cNvPr id="10" name="그림 9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9D8B32B5-D133-4694-9A81-F60B3BF92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96" t="55745" b="22529"/>
            <a:stretch/>
          </p:blipFill>
          <p:spPr>
            <a:xfrm>
              <a:off x="6884669" y="2834587"/>
              <a:ext cx="964513" cy="48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55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D1E4-0829-4F3D-ACCA-33312C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Before Implementation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B9EFE-F3DE-414A-AC3B-FAD95DA9D6C3}"/>
              </a:ext>
            </a:extLst>
          </p:cNvPr>
          <p:cNvSpPr txBox="1"/>
          <p:nvPr/>
        </p:nvSpPr>
        <p:spPr>
          <a:xfrm>
            <a:off x="1114636" y="1242439"/>
            <a:ext cx="66695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2"/>
              </a:rPr>
              <a:t>https://github.com/Jin0316/ETRI_Day2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Notice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23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DFE7-F2D6-4CCE-8FD0-BE4545FD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Notation </a:t>
            </a:r>
            <a:endParaRPr lang="ko-KR" altLang="en-US" sz="4000" b="1" dirty="0"/>
          </a:p>
        </p:txBody>
      </p:sp>
      <p:sp>
        <p:nvSpPr>
          <p:cNvPr id="5" name="사각형: 둥근 모서리 25">
            <a:extLst>
              <a:ext uri="{FF2B5EF4-FFF2-40B4-BE49-F238E27FC236}">
                <a16:creationId xmlns:a16="http://schemas.microsoft.com/office/drawing/2014/main" id="{D6352CDC-B692-46C2-A1EF-C065889255D8}"/>
              </a:ext>
            </a:extLst>
          </p:cNvPr>
          <p:cNvSpPr/>
          <p:nvPr/>
        </p:nvSpPr>
        <p:spPr>
          <a:xfrm>
            <a:off x="1299797" y="2039393"/>
            <a:ext cx="2156467" cy="477304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Conv a-b (s=c) 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4AAB9-5A41-4CEF-8956-8AAEBC66790A}"/>
              </a:ext>
            </a:extLst>
          </p:cNvPr>
          <p:cNvSpPr txBox="1"/>
          <p:nvPr/>
        </p:nvSpPr>
        <p:spPr>
          <a:xfrm>
            <a:off x="3891392" y="1938725"/>
            <a:ext cx="4623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 =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channels = 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Stride = c (default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BN and activation is at behind.</a:t>
            </a:r>
            <a:endParaRPr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44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7769B-2EBA-496D-8CE5-EF404C6A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ea typeface="Tahoma" panose="020B0604030504040204" pitchFamily="34" charset="0"/>
              </a:rPr>
              <a:t>5 Layer Convolutional Neural Network </a:t>
            </a:r>
            <a:endParaRPr lang="ko-KR" altLang="en-US" sz="32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4C055D-D06E-410D-B0C6-861A89FBC776}"/>
              </a:ext>
            </a:extLst>
          </p:cNvPr>
          <p:cNvSpPr/>
          <p:nvPr/>
        </p:nvSpPr>
        <p:spPr>
          <a:xfrm>
            <a:off x="1564544" y="1375134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Conv3-32</a:t>
            </a:r>
            <a:endParaRPr lang="ko-KR" altLang="en-US" sz="16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51133B-4AD1-428B-806E-6DA8BB0DD315}"/>
              </a:ext>
            </a:extLst>
          </p:cNvPr>
          <p:cNvSpPr/>
          <p:nvPr/>
        </p:nvSpPr>
        <p:spPr>
          <a:xfrm>
            <a:off x="1564546" y="2328692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Conv3-64 </a:t>
            </a:r>
            <a:endParaRPr lang="ko-KR" altLang="en-US" sz="16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E64975C-7E8F-4ADB-AE4B-7DC5644CA77B}"/>
              </a:ext>
            </a:extLst>
          </p:cNvPr>
          <p:cNvSpPr/>
          <p:nvPr/>
        </p:nvSpPr>
        <p:spPr>
          <a:xfrm>
            <a:off x="1564187" y="2809263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Max pool 2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840DE55-6FC6-4FD0-8B76-79BD8EE494CA}"/>
              </a:ext>
            </a:extLst>
          </p:cNvPr>
          <p:cNvSpPr/>
          <p:nvPr/>
        </p:nvSpPr>
        <p:spPr>
          <a:xfrm>
            <a:off x="1564187" y="3290795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Conv3-128 </a:t>
            </a:r>
            <a:endParaRPr lang="ko-KR" altLang="en-US" sz="1600" b="1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EBCA99-26B3-4462-937C-CF593FF19F64}"/>
              </a:ext>
            </a:extLst>
          </p:cNvPr>
          <p:cNvSpPr/>
          <p:nvPr/>
        </p:nvSpPr>
        <p:spPr>
          <a:xfrm>
            <a:off x="1564187" y="5177359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FC</a:t>
            </a:r>
            <a:endParaRPr lang="ko-KR" altLang="en-US" sz="16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B81EC9A-9B77-4D9A-9BB8-A4C0FBA5AC75}"/>
              </a:ext>
            </a:extLst>
          </p:cNvPr>
          <p:cNvSpPr/>
          <p:nvPr/>
        </p:nvSpPr>
        <p:spPr>
          <a:xfrm>
            <a:off x="1564187" y="4700857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Flatten</a:t>
            </a:r>
            <a:endParaRPr lang="ko-KR" altLang="en-US" sz="1600" b="1" dirty="0"/>
          </a:p>
        </p:txBody>
      </p:sp>
      <p:sp>
        <p:nvSpPr>
          <p:cNvPr id="38" name="사각형: 둥근 모서리 26">
            <a:extLst>
              <a:ext uri="{FF2B5EF4-FFF2-40B4-BE49-F238E27FC236}">
                <a16:creationId xmlns:a16="http://schemas.microsoft.com/office/drawing/2014/main" id="{D614B996-AF5D-44A8-94FE-AA36D31C8A73}"/>
              </a:ext>
            </a:extLst>
          </p:cNvPr>
          <p:cNvSpPr/>
          <p:nvPr/>
        </p:nvSpPr>
        <p:spPr>
          <a:xfrm>
            <a:off x="1564546" y="1854809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Max pool 2</a:t>
            </a:r>
            <a:endParaRPr lang="ko-KR" altLang="en-US" sz="1600" b="1" dirty="0"/>
          </a:p>
        </p:txBody>
      </p:sp>
      <p:sp>
        <p:nvSpPr>
          <p:cNvPr id="41" name="사각형: 둥근 모서리 28">
            <a:extLst>
              <a:ext uri="{FF2B5EF4-FFF2-40B4-BE49-F238E27FC236}">
                <a16:creationId xmlns:a16="http://schemas.microsoft.com/office/drawing/2014/main" id="{06381AF5-4C3F-49D3-B83D-490EFFED5C98}"/>
              </a:ext>
            </a:extLst>
          </p:cNvPr>
          <p:cNvSpPr/>
          <p:nvPr/>
        </p:nvSpPr>
        <p:spPr>
          <a:xfrm>
            <a:off x="1564187" y="3773288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Max pool 2 </a:t>
            </a:r>
            <a:endParaRPr lang="ko-KR" altLang="en-US" sz="1600" b="1" dirty="0"/>
          </a:p>
        </p:txBody>
      </p:sp>
      <p:sp>
        <p:nvSpPr>
          <p:cNvPr id="42" name="사각형: 둥근 모서리 28">
            <a:extLst>
              <a:ext uri="{FF2B5EF4-FFF2-40B4-BE49-F238E27FC236}">
                <a16:creationId xmlns:a16="http://schemas.microsoft.com/office/drawing/2014/main" id="{9097F57A-FC36-4789-A2AE-5472D5E9D010}"/>
              </a:ext>
            </a:extLst>
          </p:cNvPr>
          <p:cNvSpPr/>
          <p:nvPr/>
        </p:nvSpPr>
        <p:spPr>
          <a:xfrm>
            <a:off x="1564187" y="4224355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Conv3-128 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25485-98CD-4E38-85E9-31F63816FA19}"/>
              </a:ext>
            </a:extLst>
          </p:cNvPr>
          <p:cNvSpPr txBox="1"/>
          <p:nvPr/>
        </p:nvSpPr>
        <p:spPr>
          <a:xfrm>
            <a:off x="4261608" y="1375134"/>
            <a:ext cx="47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max pooling, </a:t>
            </a:r>
          </a:p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 up to 80% </a:t>
            </a:r>
          </a:p>
        </p:txBody>
      </p:sp>
    </p:spTree>
    <p:extLst>
      <p:ext uri="{BB962C8B-B14F-4D97-AF65-F5344CB8AC3E}">
        <p14:creationId xmlns:p14="http://schemas.microsoft.com/office/powerpoint/2010/main" val="1672566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BC45EE6-CD4E-48D6-AEA1-5811487C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ea typeface="Tahoma" panose="020B0604030504040204" pitchFamily="34" charset="0"/>
              </a:rPr>
              <a:t>5 Layer CNN: Feature map size 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7CBBE-3EBB-428D-AE8A-9E7B758FB44F}"/>
              </a:ext>
            </a:extLst>
          </p:cNvPr>
          <p:cNvSpPr txBox="1"/>
          <p:nvPr/>
        </p:nvSpPr>
        <p:spPr>
          <a:xfrm>
            <a:off x="4871594" y="1218574"/>
            <a:ext cx="13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size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1B693-4C5C-468F-86F6-32DD2ACFE95A}"/>
              </a:ext>
            </a:extLst>
          </p:cNvPr>
          <p:cNvSpPr txBox="1"/>
          <p:nvPr/>
        </p:nvSpPr>
        <p:spPr>
          <a:xfrm>
            <a:off x="4830551" y="16985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x 32 x 32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64746-48BC-44A6-902A-FA8648AFD448}"/>
              </a:ext>
            </a:extLst>
          </p:cNvPr>
          <p:cNvSpPr txBox="1"/>
          <p:nvPr/>
        </p:nvSpPr>
        <p:spPr>
          <a:xfrm>
            <a:off x="4836777" y="267528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 x 16 x 16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29C0-AA63-4ADE-80FB-FC4A52C636C3}"/>
              </a:ext>
            </a:extLst>
          </p:cNvPr>
          <p:cNvSpPr txBox="1"/>
          <p:nvPr/>
        </p:nvSpPr>
        <p:spPr>
          <a:xfrm>
            <a:off x="4868952" y="3655953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 x 8 x 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EF4DC-C3A9-41CA-9F48-B65CAA916CD0}"/>
              </a:ext>
            </a:extLst>
          </p:cNvPr>
          <p:cNvSpPr txBox="1"/>
          <p:nvPr/>
        </p:nvSpPr>
        <p:spPr>
          <a:xfrm>
            <a:off x="4884344" y="459798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 x 4 x 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CE2DD-F7DB-44BE-9855-85CB71F73718}"/>
              </a:ext>
            </a:extLst>
          </p:cNvPr>
          <p:cNvSpPr txBox="1"/>
          <p:nvPr/>
        </p:nvSpPr>
        <p:spPr>
          <a:xfrm>
            <a:off x="4681772" y="507774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x (128 x 4 x 4)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AA80B-0BCC-4D19-BD66-F50DEE91DF28}"/>
              </a:ext>
            </a:extLst>
          </p:cNvPr>
          <p:cNvSpPr txBox="1"/>
          <p:nvPr/>
        </p:nvSpPr>
        <p:spPr>
          <a:xfrm>
            <a:off x="5362318" y="55650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A775AADF-4D88-4B2A-8412-584A98D5A982}"/>
              </a:ext>
            </a:extLst>
          </p:cNvPr>
          <p:cNvSpPr/>
          <p:nvPr/>
        </p:nvSpPr>
        <p:spPr>
          <a:xfrm>
            <a:off x="2233481" y="1740667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Conv3-32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사각형: 둥근 모서리 26">
            <a:extLst>
              <a:ext uri="{FF2B5EF4-FFF2-40B4-BE49-F238E27FC236}">
                <a16:creationId xmlns:a16="http://schemas.microsoft.com/office/drawing/2014/main" id="{1EA14EC5-3AAE-4663-A142-81FF9FCA85B7}"/>
              </a:ext>
            </a:extLst>
          </p:cNvPr>
          <p:cNvSpPr/>
          <p:nvPr/>
        </p:nvSpPr>
        <p:spPr>
          <a:xfrm>
            <a:off x="2233483" y="2694225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Conv3-64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사각형: 둥근 모서리 27">
            <a:extLst>
              <a:ext uri="{FF2B5EF4-FFF2-40B4-BE49-F238E27FC236}">
                <a16:creationId xmlns:a16="http://schemas.microsoft.com/office/drawing/2014/main" id="{E6D82B52-476D-4859-8283-A2988CCEBF2D}"/>
              </a:ext>
            </a:extLst>
          </p:cNvPr>
          <p:cNvSpPr/>
          <p:nvPr/>
        </p:nvSpPr>
        <p:spPr>
          <a:xfrm>
            <a:off x="2233124" y="3174796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</a:p>
        </p:txBody>
      </p:sp>
      <p:sp>
        <p:nvSpPr>
          <p:cNvPr id="38" name="사각형: 둥근 모서리 28">
            <a:extLst>
              <a:ext uri="{FF2B5EF4-FFF2-40B4-BE49-F238E27FC236}">
                <a16:creationId xmlns:a16="http://schemas.microsoft.com/office/drawing/2014/main" id="{91AD4571-A9BD-4B91-931C-C2B415BB0A0A}"/>
              </a:ext>
            </a:extLst>
          </p:cNvPr>
          <p:cNvSpPr/>
          <p:nvPr/>
        </p:nvSpPr>
        <p:spPr>
          <a:xfrm>
            <a:off x="2233124" y="3656328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Conv3-128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D6678A29-826F-4661-9006-906757819E88}"/>
              </a:ext>
            </a:extLst>
          </p:cNvPr>
          <p:cNvSpPr/>
          <p:nvPr/>
        </p:nvSpPr>
        <p:spPr>
          <a:xfrm>
            <a:off x="2233124" y="5542892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사각형: 둥근 모서리 29">
            <a:extLst>
              <a:ext uri="{FF2B5EF4-FFF2-40B4-BE49-F238E27FC236}">
                <a16:creationId xmlns:a16="http://schemas.microsoft.com/office/drawing/2014/main" id="{DC730092-BC06-4476-B5DF-A036007505E3}"/>
              </a:ext>
            </a:extLst>
          </p:cNvPr>
          <p:cNvSpPr/>
          <p:nvPr/>
        </p:nvSpPr>
        <p:spPr>
          <a:xfrm>
            <a:off x="2233124" y="5066390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Flatten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사각형: 둥근 모서리 26">
            <a:extLst>
              <a:ext uri="{FF2B5EF4-FFF2-40B4-BE49-F238E27FC236}">
                <a16:creationId xmlns:a16="http://schemas.microsoft.com/office/drawing/2014/main" id="{B42EE0C0-1146-43FE-A190-5A7D291D87AD}"/>
              </a:ext>
            </a:extLst>
          </p:cNvPr>
          <p:cNvSpPr/>
          <p:nvPr/>
        </p:nvSpPr>
        <p:spPr>
          <a:xfrm>
            <a:off x="2233483" y="2220342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사각형: 둥근 모서리 28">
            <a:extLst>
              <a:ext uri="{FF2B5EF4-FFF2-40B4-BE49-F238E27FC236}">
                <a16:creationId xmlns:a16="http://schemas.microsoft.com/office/drawing/2014/main" id="{947836BE-32B9-4E24-8566-05B0DCF6808C}"/>
              </a:ext>
            </a:extLst>
          </p:cNvPr>
          <p:cNvSpPr/>
          <p:nvPr/>
        </p:nvSpPr>
        <p:spPr>
          <a:xfrm>
            <a:off x="2233124" y="4138821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사각형: 둥근 모서리 28">
            <a:extLst>
              <a:ext uri="{FF2B5EF4-FFF2-40B4-BE49-F238E27FC236}">
                <a16:creationId xmlns:a16="http://schemas.microsoft.com/office/drawing/2014/main" id="{82C9A718-12B8-4A45-A38A-2ACC1D550880}"/>
              </a:ext>
            </a:extLst>
          </p:cNvPr>
          <p:cNvSpPr/>
          <p:nvPr/>
        </p:nvSpPr>
        <p:spPr>
          <a:xfrm>
            <a:off x="2233124" y="4589888"/>
            <a:ext cx="2025942" cy="384326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Conv3-128 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E0DD0F-93C0-474E-BEAC-DE312DB034D7}"/>
              </a:ext>
            </a:extLst>
          </p:cNvPr>
          <p:cNvSpPr txBox="1"/>
          <p:nvPr/>
        </p:nvSpPr>
        <p:spPr>
          <a:xfrm>
            <a:off x="4827252" y="22070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x 16 x 16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EC6F3-665B-43D1-B4A7-7641D080BFCA}"/>
              </a:ext>
            </a:extLst>
          </p:cNvPr>
          <p:cNvSpPr txBox="1"/>
          <p:nvPr/>
        </p:nvSpPr>
        <p:spPr>
          <a:xfrm>
            <a:off x="4919447" y="3155045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 x 8 x 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30EE2A-07EC-451A-8767-9AA1E3DAA2DC}"/>
              </a:ext>
            </a:extLst>
          </p:cNvPr>
          <p:cNvSpPr txBox="1"/>
          <p:nvPr/>
        </p:nvSpPr>
        <p:spPr>
          <a:xfrm>
            <a:off x="4868651" y="412530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 x 4 x 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93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A0B80-EDAB-410C-801E-1CCA8D34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VGG 11</a:t>
            </a:r>
            <a:endParaRPr lang="ko-KR" altLang="en-US" sz="3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85AC8B-3096-4552-9AA9-17B7D8961123}"/>
              </a:ext>
            </a:extLst>
          </p:cNvPr>
          <p:cNvSpPr/>
          <p:nvPr/>
        </p:nvSpPr>
        <p:spPr>
          <a:xfrm>
            <a:off x="866160" y="1506592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Conv3-64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6526CD-8FBF-4345-8B45-75E9C008F589}"/>
              </a:ext>
            </a:extLst>
          </p:cNvPr>
          <p:cNvSpPr/>
          <p:nvPr/>
        </p:nvSpPr>
        <p:spPr>
          <a:xfrm>
            <a:off x="866159" y="2392417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Conv3-128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6BF8A8-AC6C-431F-A1FE-BB0C4523CC93}"/>
              </a:ext>
            </a:extLst>
          </p:cNvPr>
          <p:cNvSpPr/>
          <p:nvPr/>
        </p:nvSpPr>
        <p:spPr>
          <a:xfrm>
            <a:off x="866159" y="1897117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CBA9DE-A070-4316-9EFE-E8703215086A}"/>
              </a:ext>
            </a:extLst>
          </p:cNvPr>
          <p:cNvSpPr/>
          <p:nvPr/>
        </p:nvSpPr>
        <p:spPr>
          <a:xfrm>
            <a:off x="866159" y="2788983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B01467-AFC7-4E58-AD24-5DBC57BBB989}"/>
              </a:ext>
            </a:extLst>
          </p:cNvPr>
          <p:cNvSpPr/>
          <p:nvPr/>
        </p:nvSpPr>
        <p:spPr>
          <a:xfrm>
            <a:off x="866159" y="3284283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Conv3-256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6E3D3D-95AC-4C28-A641-F80F515C5DD0}"/>
              </a:ext>
            </a:extLst>
          </p:cNvPr>
          <p:cNvSpPr/>
          <p:nvPr/>
        </p:nvSpPr>
        <p:spPr>
          <a:xfrm>
            <a:off x="866159" y="3626945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Conv3-256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4F80B3-FF31-4344-8AFE-8BD8BA5E5608}"/>
              </a:ext>
            </a:extLst>
          </p:cNvPr>
          <p:cNvSpPr/>
          <p:nvPr/>
        </p:nvSpPr>
        <p:spPr>
          <a:xfrm>
            <a:off x="866159" y="3976570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D293BE-8DE0-4FDD-8E58-026586F8D1AE}"/>
              </a:ext>
            </a:extLst>
          </p:cNvPr>
          <p:cNvSpPr/>
          <p:nvPr/>
        </p:nvSpPr>
        <p:spPr>
          <a:xfrm>
            <a:off x="3172085" y="1506592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Conv3-512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F13A54-A5F1-4050-8ADA-3016CB1DD000}"/>
              </a:ext>
            </a:extLst>
          </p:cNvPr>
          <p:cNvSpPr/>
          <p:nvPr/>
        </p:nvSpPr>
        <p:spPr>
          <a:xfrm>
            <a:off x="3172085" y="1849254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Conv3-512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F2EBD-1C0E-4A57-9F75-E28308A6BBB1}"/>
              </a:ext>
            </a:extLst>
          </p:cNvPr>
          <p:cNvSpPr/>
          <p:nvPr/>
        </p:nvSpPr>
        <p:spPr>
          <a:xfrm>
            <a:off x="3172085" y="2198879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pool 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390ED3-DAEB-4AF7-A391-870C935766BB}"/>
              </a:ext>
            </a:extLst>
          </p:cNvPr>
          <p:cNvSpPr/>
          <p:nvPr/>
        </p:nvSpPr>
        <p:spPr>
          <a:xfrm>
            <a:off x="3172085" y="3104557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 512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06BCE2-1BFF-46CD-8339-6D5C42924AC3}"/>
              </a:ext>
            </a:extLst>
          </p:cNvPr>
          <p:cNvSpPr/>
          <p:nvPr/>
        </p:nvSpPr>
        <p:spPr>
          <a:xfrm>
            <a:off x="3172085" y="3447219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 64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C04AEF-9E19-4D10-9351-F9DD74F80370}"/>
              </a:ext>
            </a:extLst>
          </p:cNvPr>
          <p:cNvSpPr/>
          <p:nvPr/>
        </p:nvSpPr>
        <p:spPr>
          <a:xfrm>
            <a:off x="3172085" y="3796844"/>
            <a:ext cx="1189139" cy="314087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FC 10 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504371-AB03-49E3-95B2-C23ED54A903E}"/>
              </a:ext>
            </a:extLst>
          </p:cNvPr>
          <p:cNvSpPr/>
          <p:nvPr/>
        </p:nvSpPr>
        <p:spPr>
          <a:xfrm>
            <a:off x="3172085" y="2739098"/>
            <a:ext cx="1189139" cy="31408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Flatten</a:t>
            </a:r>
            <a:endParaRPr lang="ko-KR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CCBA283-3A7D-4A9F-8183-90BA55A9FA1D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 flipH="1" flipV="1">
            <a:off x="1221659" y="1745662"/>
            <a:ext cx="2784065" cy="2305926"/>
          </a:xfrm>
          <a:prstGeom prst="curvedConnector5">
            <a:avLst>
              <a:gd name="adj1" fmla="val -8211"/>
              <a:gd name="adj2" fmla="val 50000"/>
              <a:gd name="adj3" fmla="val 1082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A377D-9DE9-4BF6-B1D3-370699FAFD9F}"/>
              </a:ext>
            </a:extLst>
          </p:cNvPr>
          <p:cNvSpPr/>
          <p:nvPr/>
        </p:nvSpPr>
        <p:spPr>
          <a:xfrm>
            <a:off x="4724050" y="158865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max pooling,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 up to 82% </a:t>
            </a:r>
          </a:p>
        </p:txBody>
      </p:sp>
    </p:spTree>
    <p:extLst>
      <p:ext uri="{BB962C8B-B14F-4D97-AF65-F5344CB8AC3E}">
        <p14:creationId xmlns:p14="http://schemas.microsoft.com/office/powerpoint/2010/main" val="881534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99818-BE7D-4B55-BECA-DBB37331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3199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Blocks of </a:t>
            </a:r>
            <a:r>
              <a:rPr lang="en-US" altLang="ko-KR" sz="3600" b="1" dirty="0" err="1"/>
              <a:t>ResNet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EC900D-E405-4647-BF28-55EAFD2B7969}"/>
              </a:ext>
            </a:extLst>
          </p:cNvPr>
          <p:cNvSpPr txBox="1"/>
          <p:nvPr/>
        </p:nvSpPr>
        <p:spPr>
          <a:xfrm>
            <a:off x="825573" y="111611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Block when s = 2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09C79EF-7324-4DC4-A803-673DB40DC192}"/>
              </a:ext>
            </a:extLst>
          </p:cNvPr>
          <p:cNvSpPr txBox="1"/>
          <p:nvPr/>
        </p:nvSpPr>
        <p:spPr>
          <a:xfrm>
            <a:off x="6221450" y="1217479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Block when s = 1 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CF9E0C-7A44-41D6-B2F5-725AB4DA111C}"/>
              </a:ext>
            </a:extLst>
          </p:cNvPr>
          <p:cNvGrpSpPr/>
          <p:nvPr/>
        </p:nvGrpSpPr>
        <p:grpSpPr>
          <a:xfrm>
            <a:off x="537784" y="1500571"/>
            <a:ext cx="3014057" cy="3730727"/>
            <a:chOff x="668710" y="1655005"/>
            <a:chExt cx="3414320" cy="4035916"/>
          </a:xfrm>
        </p:grpSpPr>
        <p:sp>
          <p:nvSpPr>
            <p:cNvPr id="100" name="사각형: 둥근 모서리 10">
              <a:extLst>
                <a:ext uri="{FF2B5EF4-FFF2-40B4-BE49-F238E27FC236}">
                  <a16:creationId xmlns:a16="http://schemas.microsoft.com/office/drawing/2014/main" id="{9992EAC2-C9B7-49F0-A43D-AD831676325F}"/>
                </a:ext>
              </a:extLst>
            </p:cNvPr>
            <p:cNvSpPr/>
            <p:nvPr/>
          </p:nvSpPr>
          <p:spPr>
            <a:xfrm>
              <a:off x="2537457" y="2153696"/>
              <a:ext cx="1351974" cy="27862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 (s = 2)  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사각형: 둥근 모서리 10">
              <a:extLst>
                <a:ext uri="{FF2B5EF4-FFF2-40B4-BE49-F238E27FC236}">
                  <a16:creationId xmlns:a16="http://schemas.microsoft.com/office/drawing/2014/main" id="{6CEA421F-2519-45CB-86BA-1829EFE08916}"/>
                </a:ext>
              </a:extLst>
            </p:cNvPr>
            <p:cNvSpPr/>
            <p:nvPr/>
          </p:nvSpPr>
          <p:spPr>
            <a:xfrm>
              <a:off x="2537458" y="3448662"/>
              <a:ext cx="1351974" cy="27862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사각형: 둥근 모서리 10">
              <a:extLst>
                <a:ext uri="{FF2B5EF4-FFF2-40B4-BE49-F238E27FC236}">
                  <a16:creationId xmlns:a16="http://schemas.microsoft.com/office/drawing/2014/main" id="{4EE97989-3424-4E67-94F8-9FF605F876D2}"/>
                </a:ext>
              </a:extLst>
            </p:cNvPr>
            <p:cNvSpPr/>
            <p:nvPr/>
          </p:nvSpPr>
          <p:spPr>
            <a:xfrm>
              <a:off x="787703" y="3159002"/>
              <a:ext cx="1351974" cy="43976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Conv1</a:t>
              </a:r>
            </a:p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 padding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3" name="Connector: Curved 102">
              <a:extLst>
                <a:ext uri="{FF2B5EF4-FFF2-40B4-BE49-F238E27FC236}">
                  <a16:creationId xmlns:a16="http://schemas.microsoft.com/office/drawing/2014/main" id="{E7AF2B5F-2E77-4AA0-AF4C-1C070AD42BFE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 rot="10800000" flipV="1">
              <a:off x="1463690" y="1899834"/>
              <a:ext cx="1749444" cy="125916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id="{E6D1A6D1-F3A8-46EF-9598-78C8B3B8A827}"/>
                </a:ext>
              </a:extLst>
            </p:cNvPr>
            <p:cNvCxnSpPr>
              <a:cxnSpLocks/>
              <a:stCxn id="102" idx="2"/>
              <a:endCxn id="109" idx="2"/>
            </p:cNvCxnSpPr>
            <p:nvPr/>
          </p:nvCxnSpPr>
          <p:spPr>
            <a:xfrm rot="16200000" flipH="1">
              <a:off x="1828872" y="3233579"/>
              <a:ext cx="865998" cy="1596363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사각형: 둥근 모서리 11">
              <a:extLst>
                <a:ext uri="{FF2B5EF4-FFF2-40B4-BE49-F238E27FC236}">
                  <a16:creationId xmlns:a16="http://schemas.microsoft.com/office/drawing/2014/main" id="{F91942C6-3D62-48C7-83C4-41BC14DDDC98}"/>
                </a:ext>
              </a:extLst>
            </p:cNvPr>
            <p:cNvSpPr/>
            <p:nvPr/>
          </p:nvSpPr>
          <p:spPr>
            <a:xfrm>
              <a:off x="2537458" y="2485686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사각형: 둥근 모서리 12">
              <a:extLst>
                <a:ext uri="{FF2B5EF4-FFF2-40B4-BE49-F238E27FC236}">
                  <a16:creationId xmlns:a16="http://schemas.microsoft.com/office/drawing/2014/main" id="{AF2CEB14-0E42-4FCF-8230-85300AED743F}"/>
                </a:ext>
              </a:extLst>
            </p:cNvPr>
            <p:cNvSpPr/>
            <p:nvPr/>
          </p:nvSpPr>
          <p:spPr>
            <a:xfrm>
              <a:off x="2537457" y="2820063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사각형: 둥근 모서리 11">
              <a:extLst>
                <a:ext uri="{FF2B5EF4-FFF2-40B4-BE49-F238E27FC236}">
                  <a16:creationId xmlns:a16="http://schemas.microsoft.com/office/drawing/2014/main" id="{7E213859-7133-49F4-ABF9-2D3955EF3730}"/>
                </a:ext>
              </a:extLst>
            </p:cNvPr>
            <p:cNvSpPr/>
            <p:nvPr/>
          </p:nvSpPr>
          <p:spPr>
            <a:xfrm>
              <a:off x="2537147" y="3773522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사각형: 둥근 모서리 12">
              <a:extLst>
                <a:ext uri="{FF2B5EF4-FFF2-40B4-BE49-F238E27FC236}">
                  <a16:creationId xmlns:a16="http://schemas.microsoft.com/office/drawing/2014/main" id="{81203300-004D-4454-A4F1-74A2FDC22A8F}"/>
                </a:ext>
              </a:extLst>
            </p:cNvPr>
            <p:cNvSpPr/>
            <p:nvPr/>
          </p:nvSpPr>
          <p:spPr>
            <a:xfrm>
              <a:off x="2537147" y="4880627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95AC21-B4FB-4318-85AD-CBF06F25BEA0}"/>
                </a:ext>
              </a:extLst>
            </p:cNvPr>
            <p:cNvSpPr/>
            <p:nvPr/>
          </p:nvSpPr>
          <p:spPr>
            <a:xfrm>
              <a:off x="3060053" y="4306006"/>
              <a:ext cx="306163" cy="3175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ko-KR" altLang="en-US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07D5CC4-88E7-480D-81D5-036F9977F86A}"/>
                </a:ext>
              </a:extLst>
            </p:cNvPr>
            <p:cNvCxnSpPr>
              <a:cxnSpLocks/>
              <a:stCxn id="106" idx="2"/>
              <a:endCxn id="101" idx="0"/>
            </p:cNvCxnSpPr>
            <p:nvPr/>
          </p:nvCxnSpPr>
          <p:spPr>
            <a:xfrm>
              <a:off x="3213445" y="3098684"/>
              <a:ext cx="1" cy="3499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9A03176-029B-441E-A111-9C0FB4F0FF11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>
            <a:xfrm>
              <a:off x="3213134" y="4052143"/>
              <a:ext cx="0" cy="253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B16087-3065-4BF9-8F71-9457C8C94DA8}"/>
                </a:ext>
              </a:extLst>
            </p:cNvPr>
            <p:cNvCxnSpPr>
              <a:cxnSpLocks/>
              <a:stCxn id="109" idx="4"/>
              <a:endCxn id="108" idx="0"/>
            </p:cNvCxnSpPr>
            <p:nvPr/>
          </p:nvCxnSpPr>
          <p:spPr>
            <a:xfrm>
              <a:off x="3213134" y="4623513"/>
              <a:ext cx="0" cy="2571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31F8CA7-37AF-4A43-8613-A72BE5F06BCA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3213134" y="5159249"/>
              <a:ext cx="0" cy="415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9BCAF18-F3A7-4918-B8EA-623BC2E641B9}"/>
                </a:ext>
              </a:extLst>
            </p:cNvPr>
            <p:cNvSpPr/>
            <p:nvPr/>
          </p:nvSpPr>
          <p:spPr>
            <a:xfrm>
              <a:off x="668710" y="1655005"/>
              <a:ext cx="3414320" cy="403591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EBB51C-D205-4A30-B5BB-0EC5B6CFAB27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3213444" y="1753206"/>
              <a:ext cx="0" cy="400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F5DE4C-6190-41A1-9B8C-B0906B03EE13}"/>
              </a:ext>
            </a:extLst>
          </p:cNvPr>
          <p:cNvGrpSpPr/>
          <p:nvPr/>
        </p:nvGrpSpPr>
        <p:grpSpPr>
          <a:xfrm>
            <a:off x="6440302" y="1661229"/>
            <a:ext cx="2257250" cy="3455012"/>
            <a:chOff x="5720680" y="1654115"/>
            <a:chExt cx="2523090" cy="405672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F6141DD-B1DC-42BF-BB28-96A7B0FFBCAE}"/>
                </a:ext>
              </a:extLst>
            </p:cNvPr>
            <p:cNvSpPr/>
            <p:nvPr/>
          </p:nvSpPr>
          <p:spPr>
            <a:xfrm>
              <a:off x="6627454" y="2153696"/>
              <a:ext cx="1351974" cy="27862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 (s = 1)  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사각형: 둥근 모서리 10">
              <a:extLst>
                <a:ext uri="{FF2B5EF4-FFF2-40B4-BE49-F238E27FC236}">
                  <a16:creationId xmlns:a16="http://schemas.microsoft.com/office/drawing/2014/main" id="{FB8D843F-6D3C-4D5D-B8DE-D3DE001352C8}"/>
                </a:ext>
              </a:extLst>
            </p:cNvPr>
            <p:cNvSpPr/>
            <p:nvPr/>
          </p:nvSpPr>
          <p:spPr>
            <a:xfrm>
              <a:off x="6627455" y="3448662"/>
              <a:ext cx="1351974" cy="27862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Conv3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사각형: 둥근 모서리 11">
              <a:extLst>
                <a:ext uri="{FF2B5EF4-FFF2-40B4-BE49-F238E27FC236}">
                  <a16:creationId xmlns:a16="http://schemas.microsoft.com/office/drawing/2014/main" id="{784F81E9-E215-4322-9C0F-F0C04E561CEA}"/>
                </a:ext>
              </a:extLst>
            </p:cNvPr>
            <p:cNvSpPr/>
            <p:nvPr/>
          </p:nvSpPr>
          <p:spPr>
            <a:xfrm>
              <a:off x="6627455" y="2485686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사각형: 둥근 모서리 12">
              <a:extLst>
                <a:ext uri="{FF2B5EF4-FFF2-40B4-BE49-F238E27FC236}">
                  <a16:creationId xmlns:a16="http://schemas.microsoft.com/office/drawing/2014/main" id="{3F88A176-D66A-44FD-9D11-7D7EF36EC8A7}"/>
                </a:ext>
              </a:extLst>
            </p:cNvPr>
            <p:cNvSpPr/>
            <p:nvPr/>
          </p:nvSpPr>
          <p:spPr>
            <a:xfrm>
              <a:off x="6627454" y="2820063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사각형: 둥근 모서리 11">
              <a:extLst>
                <a:ext uri="{FF2B5EF4-FFF2-40B4-BE49-F238E27FC236}">
                  <a16:creationId xmlns:a16="http://schemas.microsoft.com/office/drawing/2014/main" id="{CE2D2E5F-CE02-43E5-B43D-3DEC420D2A85}"/>
                </a:ext>
              </a:extLst>
            </p:cNvPr>
            <p:cNvSpPr/>
            <p:nvPr/>
          </p:nvSpPr>
          <p:spPr>
            <a:xfrm>
              <a:off x="6627144" y="3773522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BN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사각형: 둥근 모서리 12">
              <a:extLst>
                <a:ext uri="{FF2B5EF4-FFF2-40B4-BE49-F238E27FC236}">
                  <a16:creationId xmlns:a16="http://schemas.microsoft.com/office/drawing/2014/main" id="{25D2BAC7-D40F-413E-8945-56A0D0798515}"/>
                </a:ext>
              </a:extLst>
            </p:cNvPr>
            <p:cNvSpPr/>
            <p:nvPr/>
          </p:nvSpPr>
          <p:spPr>
            <a:xfrm>
              <a:off x="6627144" y="4880627"/>
              <a:ext cx="1351974" cy="27862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ReLU</a:t>
              </a:r>
              <a:endParaRPr lang="ko-KR" altLang="en-US" sz="1200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D982763-4B77-42AB-B69C-1F3852F8681E}"/>
                </a:ext>
              </a:extLst>
            </p:cNvPr>
            <p:cNvSpPr/>
            <p:nvPr/>
          </p:nvSpPr>
          <p:spPr>
            <a:xfrm>
              <a:off x="7150050" y="4306006"/>
              <a:ext cx="306163" cy="31750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ko-KR" altLang="en-US" sz="2000" b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CDF4299-359E-43D5-8A2C-7A32D0FE8471}"/>
                </a:ext>
              </a:extLst>
            </p:cNvPr>
            <p:cNvCxnSpPr>
              <a:cxnSpLocks/>
              <a:stCxn id="34" idx="2"/>
              <a:endCxn id="14" idx="0"/>
            </p:cNvCxnSpPr>
            <p:nvPr/>
          </p:nvCxnSpPr>
          <p:spPr>
            <a:xfrm>
              <a:off x="7303442" y="3098684"/>
              <a:ext cx="1" cy="3499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3F64E7-D6E9-4A9A-ADBA-224E10075BAD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7303131" y="4052143"/>
              <a:ext cx="0" cy="253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D581055-709D-4361-BE66-C315CACE4333}"/>
                </a:ext>
              </a:extLst>
            </p:cNvPr>
            <p:cNvCxnSpPr>
              <a:cxnSpLocks/>
              <a:stCxn id="41" idx="4"/>
              <a:endCxn id="40" idx="0"/>
            </p:cNvCxnSpPr>
            <p:nvPr/>
          </p:nvCxnSpPr>
          <p:spPr>
            <a:xfrm>
              <a:off x="7303131" y="4623513"/>
              <a:ext cx="0" cy="2571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1EB7693-6568-44D2-B5FD-27401BD916E8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303131" y="5159249"/>
              <a:ext cx="0" cy="415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1631637-5500-4A37-9742-9A9E28E7B311}"/>
                </a:ext>
              </a:extLst>
            </p:cNvPr>
            <p:cNvSpPr/>
            <p:nvPr/>
          </p:nvSpPr>
          <p:spPr>
            <a:xfrm>
              <a:off x="5720680" y="1654115"/>
              <a:ext cx="2523090" cy="405672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FE7C6A-AC74-403B-AA20-B638036E6D3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303131" y="1753206"/>
              <a:ext cx="310" cy="400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6F58AB7A-D7D9-4D4F-83B3-08C2936BE1B0}"/>
                </a:ext>
              </a:extLst>
            </p:cNvPr>
            <p:cNvCxnSpPr>
              <a:cxnSpLocks/>
              <a:stCxn id="19" idx="2"/>
              <a:endCxn id="41" idx="2"/>
            </p:cNvCxnSpPr>
            <p:nvPr/>
          </p:nvCxnSpPr>
          <p:spPr>
            <a:xfrm rot="10800000" flipV="1">
              <a:off x="7150051" y="1887750"/>
              <a:ext cx="119525" cy="2577010"/>
            </a:xfrm>
            <a:prstGeom prst="curvedConnector3">
              <a:avLst>
                <a:gd name="adj1" fmla="val 113349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BFD55C-30EA-484D-9107-DC398F6D17C6}"/>
                </a:ext>
              </a:extLst>
            </p:cNvPr>
            <p:cNvSpPr/>
            <p:nvPr/>
          </p:nvSpPr>
          <p:spPr>
            <a:xfrm>
              <a:off x="7269575" y="1847077"/>
              <a:ext cx="67112" cy="813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E65AFBB8-99E9-44BA-B505-A91A5643221F}"/>
              </a:ext>
            </a:extLst>
          </p:cNvPr>
          <p:cNvSpPr/>
          <p:nvPr/>
        </p:nvSpPr>
        <p:spPr>
          <a:xfrm>
            <a:off x="3814558" y="4021876"/>
            <a:ext cx="270271" cy="235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endParaRPr lang="ko-KR" altLang="en-US" b="1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CDEE3-CCB2-4033-A1E3-AE62A445350B}"/>
              </a:ext>
            </a:extLst>
          </p:cNvPr>
          <p:cNvSpPr txBox="1"/>
          <p:nvPr/>
        </p:nvSpPr>
        <p:spPr>
          <a:xfrm>
            <a:off x="4148581" y="4000137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Add operation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Not concatenate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95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5">
            <a:extLst>
              <a:ext uri="{FF2B5EF4-FFF2-40B4-BE49-F238E27FC236}">
                <a16:creationId xmlns:a16="http://schemas.microsoft.com/office/drawing/2014/main" id="{BBC12763-CF1F-4C46-BA07-FE56037E9A73}"/>
              </a:ext>
            </a:extLst>
          </p:cNvPr>
          <p:cNvSpPr/>
          <p:nvPr/>
        </p:nvSpPr>
        <p:spPr>
          <a:xfrm>
            <a:off x="843436" y="1523384"/>
            <a:ext cx="2386107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Block-64 (s=1)</a:t>
            </a:r>
            <a:endParaRPr lang="ko-KR" altLang="en-US" sz="1600" b="1" dirty="0"/>
          </a:p>
        </p:txBody>
      </p:sp>
      <p:sp>
        <p:nvSpPr>
          <p:cNvPr id="6" name="사각형: 둥근 모서리 26">
            <a:extLst>
              <a:ext uri="{FF2B5EF4-FFF2-40B4-BE49-F238E27FC236}">
                <a16:creationId xmlns:a16="http://schemas.microsoft.com/office/drawing/2014/main" id="{DFE51E9E-27CC-49B0-8502-4CA1F3AF560B}"/>
              </a:ext>
            </a:extLst>
          </p:cNvPr>
          <p:cNvSpPr/>
          <p:nvPr/>
        </p:nvSpPr>
        <p:spPr>
          <a:xfrm>
            <a:off x="843436" y="2101915"/>
            <a:ext cx="2386106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 Block-128 (s=2)</a:t>
            </a:r>
            <a:endParaRPr lang="ko-KR" altLang="en-US" sz="1600" b="1" dirty="0"/>
          </a:p>
        </p:txBody>
      </p:sp>
      <p:sp>
        <p:nvSpPr>
          <p:cNvPr id="7" name="사각형: 둥근 모서리 27">
            <a:extLst>
              <a:ext uri="{FF2B5EF4-FFF2-40B4-BE49-F238E27FC236}">
                <a16:creationId xmlns:a16="http://schemas.microsoft.com/office/drawing/2014/main" id="{C5002135-FC66-4446-AB68-26A7105DE043}"/>
              </a:ext>
            </a:extLst>
          </p:cNvPr>
          <p:cNvSpPr/>
          <p:nvPr/>
        </p:nvSpPr>
        <p:spPr>
          <a:xfrm>
            <a:off x="850725" y="2686593"/>
            <a:ext cx="2386105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 Block-256 (s=2)</a:t>
            </a:r>
            <a:endParaRPr lang="ko-KR" altLang="en-US" sz="1600" b="1" dirty="0"/>
          </a:p>
        </p:txBody>
      </p:sp>
      <p:sp>
        <p:nvSpPr>
          <p:cNvPr id="8" name="사각형: 둥근 모서리 28">
            <a:extLst>
              <a:ext uri="{FF2B5EF4-FFF2-40B4-BE49-F238E27FC236}">
                <a16:creationId xmlns:a16="http://schemas.microsoft.com/office/drawing/2014/main" id="{4B122EEF-989A-4847-85DE-56980A70477E}"/>
              </a:ext>
            </a:extLst>
          </p:cNvPr>
          <p:cNvSpPr/>
          <p:nvPr/>
        </p:nvSpPr>
        <p:spPr>
          <a:xfrm>
            <a:off x="850725" y="3256348"/>
            <a:ext cx="2386104" cy="3843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Basic Block-512 (s=2) </a:t>
            </a:r>
            <a:endParaRPr lang="ko-KR" altLang="en-US" sz="1600" b="1" dirty="0"/>
          </a:p>
        </p:txBody>
      </p:sp>
      <p:sp>
        <p:nvSpPr>
          <p:cNvPr id="9" name="사각형: 둥근 모서리 25">
            <a:extLst>
              <a:ext uri="{FF2B5EF4-FFF2-40B4-BE49-F238E27FC236}">
                <a16:creationId xmlns:a16="http://schemas.microsoft.com/office/drawing/2014/main" id="{7C7E15B9-0D19-428E-872F-BE7683F66BFA}"/>
              </a:ext>
            </a:extLst>
          </p:cNvPr>
          <p:cNvSpPr/>
          <p:nvPr/>
        </p:nvSpPr>
        <p:spPr>
          <a:xfrm>
            <a:off x="1026611" y="948575"/>
            <a:ext cx="2025942" cy="38432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Conv3-64 </a:t>
            </a:r>
            <a:endParaRPr lang="ko-KR" altLang="en-US" sz="1600" b="1" dirty="0"/>
          </a:p>
        </p:txBody>
      </p:sp>
      <p:sp>
        <p:nvSpPr>
          <p:cNvPr id="10" name="사각형: 둥근 모서리 11">
            <a:extLst>
              <a:ext uri="{FF2B5EF4-FFF2-40B4-BE49-F238E27FC236}">
                <a16:creationId xmlns:a16="http://schemas.microsoft.com/office/drawing/2014/main" id="{AAF7014C-8CAE-4459-8845-6F3B47EFCD9C}"/>
              </a:ext>
            </a:extLst>
          </p:cNvPr>
          <p:cNvSpPr/>
          <p:nvPr/>
        </p:nvSpPr>
        <p:spPr>
          <a:xfrm>
            <a:off x="1030806" y="3841026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Average Pool 4</a:t>
            </a:r>
            <a:endParaRPr lang="ko-KR" altLang="en-US" sz="1600" b="1" dirty="0"/>
          </a:p>
        </p:txBody>
      </p:sp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C038F969-B5AC-48AC-A6FB-DC9CFF743D39}"/>
              </a:ext>
            </a:extLst>
          </p:cNvPr>
          <p:cNvSpPr/>
          <p:nvPr/>
        </p:nvSpPr>
        <p:spPr>
          <a:xfrm>
            <a:off x="1026611" y="4391035"/>
            <a:ext cx="2025942" cy="38432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Flatten</a:t>
            </a:r>
            <a:endParaRPr lang="ko-KR" altLang="en-US" sz="1600" b="1" dirty="0"/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EE65B4A8-3FBA-46F8-95BD-EF1337BD02A9}"/>
              </a:ext>
            </a:extLst>
          </p:cNvPr>
          <p:cNvSpPr/>
          <p:nvPr/>
        </p:nvSpPr>
        <p:spPr>
          <a:xfrm>
            <a:off x="1026611" y="4941045"/>
            <a:ext cx="2025942" cy="38432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FC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E535C3-C20E-455D-9C76-A065DC22779D}"/>
              </a:ext>
            </a:extLst>
          </p:cNvPr>
          <p:cNvSpPr txBox="1"/>
          <p:nvPr/>
        </p:nvSpPr>
        <p:spPr>
          <a:xfrm>
            <a:off x="3758937" y="948575"/>
            <a:ext cx="526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when basic block (s=2),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block is composed with 2 Conv layers or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Three conv layer due to 1 x 1 conv in short cut. 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85%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282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BAAB882-3973-4009-8E04-B9CA19CE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2A0359-CCC4-4816-BDA8-C1410437802C}"/>
              </a:ext>
            </a:extLst>
          </p:cNvPr>
          <p:cNvGrpSpPr/>
          <p:nvPr/>
        </p:nvGrpSpPr>
        <p:grpSpPr>
          <a:xfrm>
            <a:off x="2111538" y="1188781"/>
            <a:ext cx="4920923" cy="4836490"/>
            <a:chOff x="1167992" y="1132553"/>
            <a:chExt cx="4920923" cy="4836490"/>
          </a:xfrm>
        </p:grpSpPr>
        <p:pic>
          <p:nvPicPr>
            <p:cNvPr id="5" name="Picture 4" descr="A picture containing game, toy, table&#10;&#10;Description automatically generated">
              <a:extLst>
                <a:ext uri="{FF2B5EF4-FFF2-40B4-BE49-F238E27FC236}">
                  <a16:creationId xmlns:a16="http://schemas.microsoft.com/office/drawing/2014/main" id="{3EB90A33-AB63-4FC6-95A6-FDA3350D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079"/>
            <a:stretch/>
          </p:blipFill>
          <p:spPr>
            <a:xfrm>
              <a:off x="2014376" y="1132553"/>
              <a:ext cx="3370061" cy="181829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74D945-B134-4E3B-B86D-0C5FC34717F6}"/>
                </a:ext>
              </a:extLst>
            </p:cNvPr>
            <p:cNvGrpSpPr/>
            <p:nvPr/>
          </p:nvGrpSpPr>
          <p:grpSpPr>
            <a:xfrm>
              <a:off x="1167992" y="3085729"/>
              <a:ext cx="714313" cy="734155"/>
              <a:chOff x="1905285" y="3061922"/>
              <a:chExt cx="714313" cy="734155"/>
            </a:xfrm>
          </p:grpSpPr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936B588D-F1E8-48AC-83E0-5534A3F32937}"/>
                  </a:ext>
                </a:extLst>
              </p:cNvPr>
              <p:cNvSpPr/>
              <p:nvPr/>
            </p:nvSpPr>
            <p:spPr>
              <a:xfrm>
                <a:off x="2019477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0B8A2DBA-AE33-4940-8935-E0033D1115B8}"/>
                  </a:ext>
                </a:extLst>
              </p:cNvPr>
              <p:cNvSpPr/>
              <p:nvPr/>
            </p:nvSpPr>
            <p:spPr>
              <a:xfrm>
                <a:off x="2199464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F37989AC-8001-4A5A-9461-876396831889}"/>
                  </a:ext>
                </a:extLst>
              </p:cNvPr>
              <p:cNvSpPr/>
              <p:nvPr/>
            </p:nvSpPr>
            <p:spPr>
              <a:xfrm>
                <a:off x="2379450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89637D1B-FBC1-424B-95C8-BE503FBC7989}"/>
                  </a:ext>
                </a:extLst>
              </p:cNvPr>
              <p:cNvSpPr/>
              <p:nvPr/>
            </p:nvSpPr>
            <p:spPr>
              <a:xfrm>
                <a:off x="1960695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3893244E-9D73-418F-AA78-F09A0FAD46DC}"/>
                  </a:ext>
                </a:extLst>
              </p:cNvPr>
              <p:cNvSpPr/>
              <p:nvPr/>
            </p:nvSpPr>
            <p:spPr>
              <a:xfrm>
                <a:off x="2140681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87DC1CAD-D66C-4370-8642-388406D6E8DD}"/>
                  </a:ext>
                </a:extLst>
              </p:cNvPr>
              <p:cNvSpPr/>
              <p:nvPr/>
            </p:nvSpPr>
            <p:spPr>
              <a:xfrm>
                <a:off x="2320668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F04C4609-2C18-403A-9DD7-546728B1C5E6}"/>
                  </a:ext>
                </a:extLst>
              </p:cNvPr>
              <p:cNvSpPr/>
              <p:nvPr/>
            </p:nvSpPr>
            <p:spPr>
              <a:xfrm>
                <a:off x="1905285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3A122729-3D6E-4FF3-AF65-70E54E63B4CB}"/>
                  </a:ext>
                </a:extLst>
              </p:cNvPr>
              <p:cNvSpPr/>
              <p:nvPr/>
            </p:nvSpPr>
            <p:spPr>
              <a:xfrm>
                <a:off x="2085272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29BA66C8-06AF-40E1-A34D-5958EEB1CD36}"/>
                  </a:ext>
                </a:extLst>
              </p:cNvPr>
              <p:cNvSpPr/>
              <p:nvPr/>
            </p:nvSpPr>
            <p:spPr>
              <a:xfrm>
                <a:off x="2265258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0731FD86-51EE-4B50-868A-3C08C074E34A}"/>
                  </a:ext>
                </a:extLst>
              </p:cNvPr>
              <p:cNvSpPr/>
              <p:nvPr/>
            </p:nvSpPr>
            <p:spPr>
              <a:xfrm>
                <a:off x="2019477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C42AE647-8E78-46BE-87D0-E267F1D40D9B}"/>
                  </a:ext>
                </a:extLst>
              </p:cNvPr>
              <p:cNvSpPr/>
              <p:nvPr/>
            </p:nvSpPr>
            <p:spPr>
              <a:xfrm>
                <a:off x="2199464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13B6356F-280D-4DFA-A40B-FDD2566C90EA}"/>
                  </a:ext>
                </a:extLst>
              </p:cNvPr>
              <p:cNvSpPr/>
              <p:nvPr/>
            </p:nvSpPr>
            <p:spPr>
              <a:xfrm>
                <a:off x="2379450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Cube 270">
                <a:extLst>
                  <a:ext uri="{FF2B5EF4-FFF2-40B4-BE49-F238E27FC236}">
                    <a16:creationId xmlns:a16="http://schemas.microsoft.com/office/drawing/2014/main" id="{EEA3AE61-5D2F-47CE-A9BE-D4C8D47CB54A}"/>
                  </a:ext>
                </a:extLst>
              </p:cNvPr>
              <p:cNvSpPr/>
              <p:nvPr/>
            </p:nvSpPr>
            <p:spPr>
              <a:xfrm>
                <a:off x="1960695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04B3C303-56BB-410A-81CF-AEDA472A3C8B}"/>
                  </a:ext>
                </a:extLst>
              </p:cNvPr>
              <p:cNvSpPr/>
              <p:nvPr/>
            </p:nvSpPr>
            <p:spPr>
              <a:xfrm>
                <a:off x="2140681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B63E281B-4783-4110-ABB4-9058B1F2D842}"/>
                  </a:ext>
                </a:extLst>
              </p:cNvPr>
              <p:cNvSpPr/>
              <p:nvPr/>
            </p:nvSpPr>
            <p:spPr>
              <a:xfrm>
                <a:off x="2320668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54E9CFB1-F9E3-4E15-9980-138A02C0CBCF}"/>
                  </a:ext>
                </a:extLst>
              </p:cNvPr>
              <p:cNvSpPr/>
              <p:nvPr/>
            </p:nvSpPr>
            <p:spPr>
              <a:xfrm>
                <a:off x="1905285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3080FA97-0D67-45D8-8DA2-F6C28E327018}"/>
                  </a:ext>
                </a:extLst>
              </p:cNvPr>
              <p:cNvSpPr/>
              <p:nvPr/>
            </p:nvSpPr>
            <p:spPr>
              <a:xfrm>
                <a:off x="2085272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B4F01E2C-97B1-4809-82F3-419E94224557}"/>
                  </a:ext>
                </a:extLst>
              </p:cNvPr>
              <p:cNvSpPr/>
              <p:nvPr/>
            </p:nvSpPr>
            <p:spPr>
              <a:xfrm>
                <a:off x="2265258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213BFA66-0A35-4FD1-BC86-37DCB09A9AB5}"/>
                  </a:ext>
                </a:extLst>
              </p:cNvPr>
              <p:cNvSpPr/>
              <p:nvPr/>
            </p:nvSpPr>
            <p:spPr>
              <a:xfrm>
                <a:off x="2019477" y="306192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Cube 277">
                <a:extLst>
                  <a:ext uri="{FF2B5EF4-FFF2-40B4-BE49-F238E27FC236}">
                    <a16:creationId xmlns:a16="http://schemas.microsoft.com/office/drawing/2014/main" id="{BC0DC060-8898-4090-8EAD-C6360C72988A}"/>
                  </a:ext>
                </a:extLst>
              </p:cNvPr>
              <p:cNvSpPr/>
              <p:nvPr/>
            </p:nvSpPr>
            <p:spPr>
              <a:xfrm>
                <a:off x="2199463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6E7B5DCD-E054-44E7-BE74-FDF5E31A1D67}"/>
                  </a:ext>
                </a:extLst>
              </p:cNvPr>
              <p:cNvSpPr/>
              <p:nvPr/>
            </p:nvSpPr>
            <p:spPr>
              <a:xfrm>
                <a:off x="2379450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A76EDF48-CA2A-44AA-9011-6BF608F959E1}"/>
                  </a:ext>
                </a:extLst>
              </p:cNvPr>
              <p:cNvSpPr/>
              <p:nvPr/>
            </p:nvSpPr>
            <p:spPr>
              <a:xfrm>
                <a:off x="1960695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Cube 280">
                <a:extLst>
                  <a:ext uri="{FF2B5EF4-FFF2-40B4-BE49-F238E27FC236}">
                    <a16:creationId xmlns:a16="http://schemas.microsoft.com/office/drawing/2014/main" id="{5FB3CB2A-E674-4643-848A-7C53CFCBD5A6}"/>
                  </a:ext>
                </a:extLst>
              </p:cNvPr>
              <p:cNvSpPr/>
              <p:nvPr/>
            </p:nvSpPr>
            <p:spPr>
              <a:xfrm>
                <a:off x="2140681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344DF600-30A1-4BA9-BD3D-3E86FBCF9FD7}"/>
                  </a:ext>
                </a:extLst>
              </p:cNvPr>
              <p:cNvSpPr/>
              <p:nvPr/>
            </p:nvSpPr>
            <p:spPr>
              <a:xfrm>
                <a:off x="2320668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Cube 282">
                <a:extLst>
                  <a:ext uri="{FF2B5EF4-FFF2-40B4-BE49-F238E27FC236}">
                    <a16:creationId xmlns:a16="http://schemas.microsoft.com/office/drawing/2014/main" id="{5190B905-A7E1-4548-940E-DA938AB06B6B}"/>
                  </a:ext>
                </a:extLst>
              </p:cNvPr>
              <p:cNvSpPr/>
              <p:nvPr/>
            </p:nvSpPr>
            <p:spPr>
              <a:xfrm>
                <a:off x="1905285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BB0041F1-35B1-4D6B-9D45-EC6984C62787}"/>
                  </a:ext>
                </a:extLst>
              </p:cNvPr>
              <p:cNvSpPr/>
              <p:nvPr/>
            </p:nvSpPr>
            <p:spPr>
              <a:xfrm>
                <a:off x="2085272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116B6F7D-B01F-47DA-A2FD-958139441F9B}"/>
                  </a:ext>
                </a:extLst>
              </p:cNvPr>
              <p:cNvSpPr/>
              <p:nvPr/>
            </p:nvSpPr>
            <p:spPr>
              <a:xfrm>
                <a:off x="2265258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543060-EFC2-4607-8DE5-E5CCB314C94A}"/>
                </a:ext>
              </a:extLst>
            </p:cNvPr>
            <p:cNvGrpSpPr/>
            <p:nvPr/>
          </p:nvGrpSpPr>
          <p:grpSpPr>
            <a:xfrm>
              <a:off x="2299385" y="3076012"/>
              <a:ext cx="714313" cy="736691"/>
              <a:chOff x="4372975" y="1642329"/>
              <a:chExt cx="3617413" cy="3614967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881E83EE-7F72-441D-BE84-BF1FD422CB70}"/>
                  </a:ext>
                </a:extLst>
              </p:cNvPr>
              <p:cNvSpPr/>
              <p:nvPr/>
            </p:nvSpPr>
            <p:spPr>
              <a:xfrm>
                <a:off x="4951264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BDDA2976-A37A-4571-ACE2-B1AB62D05D96}"/>
                  </a:ext>
                </a:extLst>
              </p:cNvPr>
              <p:cNvSpPr/>
              <p:nvPr/>
            </p:nvSpPr>
            <p:spPr>
              <a:xfrm>
                <a:off x="5862750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8715061E-9455-497B-ADD8-89AAE67694FC}"/>
                  </a:ext>
                </a:extLst>
              </p:cNvPr>
              <p:cNvSpPr/>
              <p:nvPr/>
            </p:nvSpPr>
            <p:spPr>
              <a:xfrm>
                <a:off x="6774236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434866BE-1712-4056-B93F-DF9244780DE1}"/>
                  </a:ext>
                </a:extLst>
              </p:cNvPr>
              <p:cNvSpPr/>
              <p:nvPr/>
            </p:nvSpPr>
            <p:spPr>
              <a:xfrm>
                <a:off x="4653580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AE543E1E-BD7B-4AAA-84A6-02B97CFCB7B4}"/>
                  </a:ext>
                </a:extLst>
              </p:cNvPr>
              <p:cNvSpPr/>
              <p:nvPr/>
            </p:nvSpPr>
            <p:spPr>
              <a:xfrm>
                <a:off x="5565066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6850907B-5702-4E26-815A-597AF424921E}"/>
                  </a:ext>
                </a:extLst>
              </p:cNvPr>
              <p:cNvSpPr/>
              <p:nvPr/>
            </p:nvSpPr>
            <p:spPr>
              <a:xfrm>
                <a:off x="6476552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FB021F9D-A10F-4C93-BA1B-211A0A8F9225}"/>
                  </a:ext>
                </a:extLst>
              </p:cNvPr>
              <p:cNvSpPr/>
              <p:nvPr/>
            </p:nvSpPr>
            <p:spPr>
              <a:xfrm>
                <a:off x="4372975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F29277C4-3DEE-445D-8B30-AD9E9E6DB512}"/>
                  </a:ext>
                </a:extLst>
              </p:cNvPr>
              <p:cNvSpPr/>
              <p:nvPr/>
            </p:nvSpPr>
            <p:spPr>
              <a:xfrm>
                <a:off x="5284461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90BC1834-D3D3-4011-BCEB-DF27D8187B9F}"/>
                  </a:ext>
                </a:extLst>
              </p:cNvPr>
              <p:cNvSpPr/>
              <p:nvPr/>
            </p:nvSpPr>
            <p:spPr>
              <a:xfrm>
                <a:off x="6195947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744760C6-D358-4B5A-A45B-AC68289A5C1A}"/>
                  </a:ext>
                </a:extLst>
              </p:cNvPr>
              <p:cNvSpPr/>
              <p:nvPr/>
            </p:nvSpPr>
            <p:spPr>
              <a:xfrm>
                <a:off x="4951264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F37DAF84-28AB-4903-A65B-F415624C4FA1}"/>
                  </a:ext>
                </a:extLst>
              </p:cNvPr>
              <p:cNvSpPr/>
              <p:nvPr/>
            </p:nvSpPr>
            <p:spPr>
              <a:xfrm>
                <a:off x="5862750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C5ECA942-8564-4BB5-B09F-3478BCB9CE59}"/>
                  </a:ext>
                </a:extLst>
              </p:cNvPr>
              <p:cNvSpPr/>
              <p:nvPr/>
            </p:nvSpPr>
            <p:spPr>
              <a:xfrm>
                <a:off x="6774236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D13AE581-0E08-4E49-B133-B26210DD2A13}"/>
                  </a:ext>
                </a:extLst>
              </p:cNvPr>
              <p:cNvSpPr/>
              <p:nvPr/>
            </p:nvSpPr>
            <p:spPr>
              <a:xfrm>
                <a:off x="4653580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5D397441-EFBE-4BB6-A561-33419E7D7243}"/>
                  </a:ext>
                </a:extLst>
              </p:cNvPr>
              <p:cNvSpPr/>
              <p:nvPr/>
            </p:nvSpPr>
            <p:spPr>
              <a:xfrm>
                <a:off x="5565066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474ABE68-C8F2-44DD-AB13-FE832A8DFC3D}"/>
                  </a:ext>
                </a:extLst>
              </p:cNvPr>
              <p:cNvSpPr/>
              <p:nvPr/>
            </p:nvSpPr>
            <p:spPr>
              <a:xfrm>
                <a:off x="6476552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652DE4C3-7BF2-4B69-8A06-3F85EB89DCFE}"/>
                  </a:ext>
                </a:extLst>
              </p:cNvPr>
              <p:cNvSpPr/>
              <p:nvPr/>
            </p:nvSpPr>
            <p:spPr>
              <a:xfrm>
                <a:off x="4372975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7DF5F153-1952-4E45-9500-4B4B25CD3A35}"/>
                  </a:ext>
                </a:extLst>
              </p:cNvPr>
              <p:cNvSpPr/>
              <p:nvPr/>
            </p:nvSpPr>
            <p:spPr>
              <a:xfrm>
                <a:off x="5284461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E656F191-4B9D-4CC9-8FFE-44FF5D9F5C04}"/>
                  </a:ext>
                </a:extLst>
              </p:cNvPr>
              <p:cNvSpPr/>
              <p:nvPr/>
            </p:nvSpPr>
            <p:spPr>
              <a:xfrm>
                <a:off x="6195947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B863048F-4E65-4992-BE76-3CD7363AECCF}"/>
                  </a:ext>
                </a:extLst>
              </p:cNvPr>
              <p:cNvSpPr/>
              <p:nvPr/>
            </p:nvSpPr>
            <p:spPr>
              <a:xfrm>
                <a:off x="4951263" y="1642329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B4D6F2F2-F899-474A-A6D2-8865F0BA3ECB}"/>
                  </a:ext>
                </a:extLst>
              </p:cNvPr>
              <p:cNvSpPr/>
              <p:nvPr/>
            </p:nvSpPr>
            <p:spPr>
              <a:xfrm>
                <a:off x="5862749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465C0168-77BC-4FDD-93CA-B9E5F72211D4}"/>
                  </a:ext>
                </a:extLst>
              </p:cNvPr>
              <p:cNvSpPr/>
              <p:nvPr/>
            </p:nvSpPr>
            <p:spPr>
              <a:xfrm>
                <a:off x="6774235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22D74755-1A62-4684-92D7-5173F4F608D5}"/>
                  </a:ext>
                </a:extLst>
              </p:cNvPr>
              <p:cNvSpPr/>
              <p:nvPr/>
            </p:nvSpPr>
            <p:spPr>
              <a:xfrm>
                <a:off x="4653580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A6146517-999A-478C-9A74-DFA8754DC482}"/>
                  </a:ext>
                </a:extLst>
              </p:cNvPr>
              <p:cNvSpPr/>
              <p:nvPr/>
            </p:nvSpPr>
            <p:spPr>
              <a:xfrm>
                <a:off x="5565066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FC0A7170-C3DE-482F-8878-B0880AA738DA}"/>
                  </a:ext>
                </a:extLst>
              </p:cNvPr>
              <p:cNvSpPr/>
              <p:nvPr/>
            </p:nvSpPr>
            <p:spPr>
              <a:xfrm>
                <a:off x="6476552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33962BC3-7B98-4A27-AE31-4940DBA39CDD}"/>
                  </a:ext>
                </a:extLst>
              </p:cNvPr>
              <p:cNvSpPr/>
              <p:nvPr/>
            </p:nvSpPr>
            <p:spPr>
              <a:xfrm>
                <a:off x="4372975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D82F2E17-261E-4D8A-A0EF-BA93840D5504}"/>
                  </a:ext>
                </a:extLst>
              </p:cNvPr>
              <p:cNvSpPr/>
              <p:nvPr/>
            </p:nvSpPr>
            <p:spPr>
              <a:xfrm>
                <a:off x="5284461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CBEC7EF1-B8AC-4274-86D3-07C18B421C54}"/>
                  </a:ext>
                </a:extLst>
              </p:cNvPr>
              <p:cNvSpPr/>
              <p:nvPr/>
            </p:nvSpPr>
            <p:spPr>
              <a:xfrm>
                <a:off x="6195947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19ADDA-E3F3-4572-8D57-7ED4E0D7FBA0}"/>
                </a:ext>
              </a:extLst>
            </p:cNvPr>
            <p:cNvGrpSpPr/>
            <p:nvPr/>
          </p:nvGrpSpPr>
          <p:grpSpPr>
            <a:xfrm>
              <a:off x="3541658" y="3072225"/>
              <a:ext cx="714313" cy="735784"/>
              <a:chOff x="4858381" y="311893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49CAD66F-ADEC-4F04-8D53-8BC4813C834F}"/>
                  </a:ext>
                </a:extLst>
              </p:cNvPr>
              <p:cNvSpPr/>
              <p:nvPr/>
            </p:nvSpPr>
            <p:spPr>
              <a:xfrm>
                <a:off x="5008213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B7F8733E-9935-4E7B-B75A-D71BFB3E8A0F}"/>
                  </a:ext>
                </a:extLst>
              </p:cNvPr>
              <p:cNvSpPr/>
              <p:nvPr/>
            </p:nvSpPr>
            <p:spPr>
              <a:xfrm>
                <a:off x="5244375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B9FB58F2-7DAD-4E85-B960-61F873DE2D81}"/>
                  </a:ext>
                </a:extLst>
              </p:cNvPr>
              <p:cNvSpPr/>
              <p:nvPr/>
            </p:nvSpPr>
            <p:spPr>
              <a:xfrm>
                <a:off x="5480537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D38538A6-1604-4D69-BB34-8DE0418A4E2B}"/>
                  </a:ext>
                </a:extLst>
              </p:cNvPr>
              <p:cNvSpPr/>
              <p:nvPr/>
            </p:nvSpPr>
            <p:spPr>
              <a:xfrm>
                <a:off x="4931085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AC7C095-092E-4AB5-AA7D-2E3C6A8B80F1}"/>
                  </a:ext>
                </a:extLst>
              </p:cNvPr>
              <p:cNvSpPr/>
              <p:nvPr/>
            </p:nvSpPr>
            <p:spPr>
              <a:xfrm>
                <a:off x="5167247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81185B59-915B-4E0A-A36F-E562B7E0AA38}"/>
                  </a:ext>
                </a:extLst>
              </p:cNvPr>
              <p:cNvSpPr/>
              <p:nvPr/>
            </p:nvSpPr>
            <p:spPr>
              <a:xfrm>
                <a:off x="5403409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0199EBD8-834E-4118-BC94-DFF68EC65098}"/>
                  </a:ext>
                </a:extLst>
              </p:cNvPr>
              <p:cNvSpPr/>
              <p:nvPr/>
            </p:nvSpPr>
            <p:spPr>
              <a:xfrm>
                <a:off x="4858381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A4125DEC-86DB-488C-8F9B-0EF7D05DE5AA}"/>
                  </a:ext>
                </a:extLst>
              </p:cNvPr>
              <p:cNvSpPr/>
              <p:nvPr/>
            </p:nvSpPr>
            <p:spPr>
              <a:xfrm>
                <a:off x="5094543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A139110B-EE40-498D-A546-063870CDCC85}"/>
                  </a:ext>
                </a:extLst>
              </p:cNvPr>
              <p:cNvSpPr/>
              <p:nvPr/>
            </p:nvSpPr>
            <p:spPr>
              <a:xfrm>
                <a:off x="5330705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198EDCBB-59D6-4EF9-9327-BDA5EB03BC62}"/>
                  </a:ext>
                </a:extLst>
              </p:cNvPr>
              <p:cNvSpPr/>
              <p:nvPr/>
            </p:nvSpPr>
            <p:spPr>
              <a:xfrm>
                <a:off x="5008213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0D2B6FAE-D5A8-4B08-AFE6-5CBCA47EB71E}"/>
                  </a:ext>
                </a:extLst>
              </p:cNvPr>
              <p:cNvSpPr/>
              <p:nvPr/>
            </p:nvSpPr>
            <p:spPr>
              <a:xfrm>
                <a:off x="5244375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A83EBCAA-F9AF-4964-AB83-544DD9905860}"/>
                  </a:ext>
                </a:extLst>
              </p:cNvPr>
              <p:cNvSpPr/>
              <p:nvPr/>
            </p:nvSpPr>
            <p:spPr>
              <a:xfrm>
                <a:off x="5480537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08378905-9874-4C60-A0AD-3B09B57A59C5}"/>
                  </a:ext>
                </a:extLst>
              </p:cNvPr>
              <p:cNvSpPr/>
              <p:nvPr/>
            </p:nvSpPr>
            <p:spPr>
              <a:xfrm>
                <a:off x="4931085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1D0E1D0-2DA7-4042-AABA-35B481F9ADFC}"/>
                  </a:ext>
                </a:extLst>
              </p:cNvPr>
              <p:cNvSpPr/>
              <p:nvPr/>
            </p:nvSpPr>
            <p:spPr>
              <a:xfrm>
                <a:off x="5167247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4D2784EB-1432-4190-A864-BDDC8020A43C}"/>
                  </a:ext>
                </a:extLst>
              </p:cNvPr>
              <p:cNvSpPr/>
              <p:nvPr/>
            </p:nvSpPr>
            <p:spPr>
              <a:xfrm>
                <a:off x="5403409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D8F97080-C656-4266-8CFC-BA7A5BAED3C1}"/>
                  </a:ext>
                </a:extLst>
              </p:cNvPr>
              <p:cNvSpPr/>
              <p:nvPr/>
            </p:nvSpPr>
            <p:spPr>
              <a:xfrm>
                <a:off x="4858381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10321FDD-2978-4D20-B576-705B238FFFD3}"/>
                  </a:ext>
                </a:extLst>
              </p:cNvPr>
              <p:cNvSpPr/>
              <p:nvPr/>
            </p:nvSpPr>
            <p:spPr>
              <a:xfrm>
                <a:off x="5094543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8CCE6597-D70D-4386-BDD5-989400C32D21}"/>
                  </a:ext>
                </a:extLst>
              </p:cNvPr>
              <p:cNvSpPr/>
              <p:nvPr/>
            </p:nvSpPr>
            <p:spPr>
              <a:xfrm>
                <a:off x="5330705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3E879F0A-3753-4CD6-81C3-543802C88A98}"/>
                  </a:ext>
                </a:extLst>
              </p:cNvPr>
              <p:cNvSpPr/>
              <p:nvPr/>
            </p:nvSpPr>
            <p:spPr>
              <a:xfrm>
                <a:off x="5008213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956EB43D-76DC-47C6-9609-B3DA42D41C0E}"/>
                  </a:ext>
                </a:extLst>
              </p:cNvPr>
              <p:cNvSpPr/>
              <p:nvPr/>
            </p:nvSpPr>
            <p:spPr>
              <a:xfrm>
                <a:off x="5244375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32097736-3A55-4C0A-AF49-01AE33F140E1}"/>
                  </a:ext>
                </a:extLst>
              </p:cNvPr>
              <p:cNvSpPr/>
              <p:nvPr/>
            </p:nvSpPr>
            <p:spPr>
              <a:xfrm>
                <a:off x="5480537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BE611F31-0C6D-44E6-8A7C-F4ED81E0816C}"/>
                  </a:ext>
                </a:extLst>
              </p:cNvPr>
              <p:cNvSpPr/>
              <p:nvPr/>
            </p:nvSpPr>
            <p:spPr>
              <a:xfrm>
                <a:off x="4931085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557FA7C4-0F90-41AF-83E4-C500026EF502}"/>
                  </a:ext>
                </a:extLst>
              </p:cNvPr>
              <p:cNvSpPr/>
              <p:nvPr/>
            </p:nvSpPr>
            <p:spPr>
              <a:xfrm>
                <a:off x="5167247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A8505F50-C6A9-4F2F-BC7C-AEE09827500F}"/>
                  </a:ext>
                </a:extLst>
              </p:cNvPr>
              <p:cNvSpPr/>
              <p:nvPr/>
            </p:nvSpPr>
            <p:spPr>
              <a:xfrm>
                <a:off x="5403409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Cube 228">
                <a:extLst>
                  <a:ext uri="{FF2B5EF4-FFF2-40B4-BE49-F238E27FC236}">
                    <a16:creationId xmlns:a16="http://schemas.microsoft.com/office/drawing/2014/main" id="{9A9FE9DB-3298-4CBF-87B1-CC9FFE5E64C8}"/>
                  </a:ext>
                </a:extLst>
              </p:cNvPr>
              <p:cNvSpPr/>
              <p:nvPr/>
            </p:nvSpPr>
            <p:spPr>
              <a:xfrm>
                <a:off x="4858381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65E95711-2CBD-48E9-AA07-C69B63103676}"/>
                  </a:ext>
                </a:extLst>
              </p:cNvPr>
              <p:cNvSpPr/>
              <p:nvPr/>
            </p:nvSpPr>
            <p:spPr>
              <a:xfrm>
                <a:off x="5094543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10C31C7E-E10B-4954-A4F4-15DD603A1C54}"/>
                  </a:ext>
                </a:extLst>
              </p:cNvPr>
              <p:cNvSpPr/>
              <p:nvPr/>
            </p:nvSpPr>
            <p:spPr>
              <a:xfrm>
                <a:off x="5330705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F6D357D-6E55-452B-84B0-09E2C3FE8FEF}"/>
                </a:ext>
              </a:extLst>
            </p:cNvPr>
            <p:cNvGrpSpPr/>
            <p:nvPr/>
          </p:nvGrpSpPr>
          <p:grpSpPr>
            <a:xfrm>
              <a:off x="5300547" y="3085729"/>
              <a:ext cx="714313" cy="735784"/>
              <a:chOff x="7323846" y="312322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78" name="Cube 177">
                <a:extLst>
                  <a:ext uri="{FF2B5EF4-FFF2-40B4-BE49-F238E27FC236}">
                    <a16:creationId xmlns:a16="http://schemas.microsoft.com/office/drawing/2014/main" id="{E1577B74-665F-4021-895F-2B26499A19B0}"/>
                  </a:ext>
                </a:extLst>
              </p:cNvPr>
              <p:cNvSpPr/>
              <p:nvPr/>
            </p:nvSpPr>
            <p:spPr>
              <a:xfrm>
                <a:off x="7473678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Cube 178">
                <a:extLst>
                  <a:ext uri="{FF2B5EF4-FFF2-40B4-BE49-F238E27FC236}">
                    <a16:creationId xmlns:a16="http://schemas.microsoft.com/office/drawing/2014/main" id="{E1229CCB-D285-4C44-B515-78AFA7FC76B9}"/>
                  </a:ext>
                </a:extLst>
              </p:cNvPr>
              <p:cNvSpPr/>
              <p:nvPr/>
            </p:nvSpPr>
            <p:spPr>
              <a:xfrm>
                <a:off x="7709840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Cube 179">
                <a:extLst>
                  <a:ext uri="{FF2B5EF4-FFF2-40B4-BE49-F238E27FC236}">
                    <a16:creationId xmlns:a16="http://schemas.microsoft.com/office/drawing/2014/main" id="{173A6BED-DB35-4D8B-8D0A-0A4BFB5D79FB}"/>
                  </a:ext>
                </a:extLst>
              </p:cNvPr>
              <p:cNvSpPr/>
              <p:nvPr/>
            </p:nvSpPr>
            <p:spPr>
              <a:xfrm>
                <a:off x="7946002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Cube 180">
                <a:extLst>
                  <a:ext uri="{FF2B5EF4-FFF2-40B4-BE49-F238E27FC236}">
                    <a16:creationId xmlns:a16="http://schemas.microsoft.com/office/drawing/2014/main" id="{EBD182AF-0C9E-468F-88C5-5BF4701D2E1F}"/>
                  </a:ext>
                </a:extLst>
              </p:cNvPr>
              <p:cNvSpPr/>
              <p:nvPr/>
            </p:nvSpPr>
            <p:spPr>
              <a:xfrm>
                <a:off x="7396550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Cube 181">
                <a:extLst>
                  <a:ext uri="{FF2B5EF4-FFF2-40B4-BE49-F238E27FC236}">
                    <a16:creationId xmlns:a16="http://schemas.microsoft.com/office/drawing/2014/main" id="{DD281D5B-A51A-4005-9B9C-35CDABDF54EA}"/>
                  </a:ext>
                </a:extLst>
              </p:cNvPr>
              <p:cNvSpPr/>
              <p:nvPr/>
            </p:nvSpPr>
            <p:spPr>
              <a:xfrm>
                <a:off x="7632712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4D86E3EB-A5B4-485C-BF12-80DC0868F37C}"/>
                  </a:ext>
                </a:extLst>
              </p:cNvPr>
              <p:cNvSpPr/>
              <p:nvPr/>
            </p:nvSpPr>
            <p:spPr>
              <a:xfrm>
                <a:off x="7868874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EA1BE213-4DD5-422E-8B0F-67539BEECC10}"/>
                  </a:ext>
                </a:extLst>
              </p:cNvPr>
              <p:cNvSpPr/>
              <p:nvPr/>
            </p:nvSpPr>
            <p:spPr>
              <a:xfrm>
                <a:off x="7323846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5C54DB54-72B7-4B4D-9E1F-6027E44F8104}"/>
                  </a:ext>
                </a:extLst>
              </p:cNvPr>
              <p:cNvSpPr/>
              <p:nvPr/>
            </p:nvSpPr>
            <p:spPr>
              <a:xfrm>
                <a:off x="7560008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6E098B2E-BE5B-467B-904B-F28F36236AA9}"/>
                  </a:ext>
                </a:extLst>
              </p:cNvPr>
              <p:cNvSpPr/>
              <p:nvPr/>
            </p:nvSpPr>
            <p:spPr>
              <a:xfrm>
                <a:off x="7796170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4AAC8F9C-A83A-454B-9A00-270C36EA4682}"/>
                  </a:ext>
                </a:extLst>
              </p:cNvPr>
              <p:cNvSpPr/>
              <p:nvPr/>
            </p:nvSpPr>
            <p:spPr>
              <a:xfrm>
                <a:off x="7473678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EAC7F13E-F781-44D9-A4A0-22B191E3A71C}"/>
                  </a:ext>
                </a:extLst>
              </p:cNvPr>
              <p:cNvSpPr/>
              <p:nvPr/>
            </p:nvSpPr>
            <p:spPr>
              <a:xfrm>
                <a:off x="7709840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608512DC-CB99-49E9-B75B-1FB7BF76482A}"/>
                  </a:ext>
                </a:extLst>
              </p:cNvPr>
              <p:cNvSpPr/>
              <p:nvPr/>
            </p:nvSpPr>
            <p:spPr>
              <a:xfrm>
                <a:off x="7946002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Cube 189">
                <a:extLst>
                  <a:ext uri="{FF2B5EF4-FFF2-40B4-BE49-F238E27FC236}">
                    <a16:creationId xmlns:a16="http://schemas.microsoft.com/office/drawing/2014/main" id="{1ADE74D3-37D4-46C2-8667-C8BB4FD24167}"/>
                  </a:ext>
                </a:extLst>
              </p:cNvPr>
              <p:cNvSpPr/>
              <p:nvPr/>
            </p:nvSpPr>
            <p:spPr>
              <a:xfrm>
                <a:off x="7396550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D88D5DEE-D5F8-4F46-85D8-EF423C9435B8}"/>
                  </a:ext>
                </a:extLst>
              </p:cNvPr>
              <p:cNvSpPr/>
              <p:nvPr/>
            </p:nvSpPr>
            <p:spPr>
              <a:xfrm>
                <a:off x="7632712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BEBCB088-A5DD-4D05-AA2C-282EC005F2E4}"/>
                  </a:ext>
                </a:extLst>
              </p:cNvPr>
              <p:cNvSpPr/>
              <p:nvPr/>
            </p:nvSpPr>
            <p:spPr>
              <a:xfrm>
                <a:off x="7868874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70443221-952E-43B6-A9C7-F098D4FD6AE2}"/>
                  </a:ext>
                </a:extLst>
              </p:cNvPr>
              <p:cNvSpPr/>
              <p:nvPr/>
            </p:nvSpPr>
            <p:spPr>
              <a:xfrm>
                <a:off x="7323846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B4E1E8BD-59A2-486C-A713-673589798278}"/>
                  </a:ext>
                </a:extLst>
              </p:cNvPr>
              <p:cNvSpPr/>
              <p:nvPr/>
            </p:nvSpPr>
            <p:spPr>
              <a:xfrm>
                <a:off x="7560008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D7316C79-2387-44B0-A870-2BA23D1BB646}"/>
                  </a:ext>
                </a:extLst>
              </p:cNvPr>
              <p:cNvSpPr/>
              <p:nvPr/>
            </p:nvSpPr>
            <p:spPr>
              <a:xfrm>
                <a:off x="7796170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CBB267E-53F0-406D-BD94-772E6005035F}"/>
                  </a:ext>
                </a:extLst>
              </p:cNvPr>
              <p:cNvSpPr/>
              <p:nvPr/>
            </p:nvSpPr>
            <p:spPr>
              <a:xfrm>
                <a:off x="7473678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5219F67-3FF0-463D-B3A3-9C337D0432E6}"/>
                  </a:ext>
                </a:extLst>
              </p:cNvPr>
              <p:cNvSpPr/>
              <p:nvPr/>
            </p:nvSpPr>
            <p:spPr>
              <a:xfrm>
                <a:off x="7709840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D4E55DD4-0906-4AB1-B610-A5FEE4ACF591}"/>
                  </a:ext>
                </a:extLst>
              </p:cNvPr>
              <p:cNvSpPr/>
              <p:nvPr/>
            </p:nvSpPr>
            <p:spPr>
              <a:xfrm>
                <a:off x="7946002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7006876E-3D66-4E09-A779-925C848F7BC4}"/>
                  </a:ext>
                </a:extLst>
              </p:cNvPr>
              <p:cNvSpPr/>
              <p:nvPr/>
            </p:nvSpPr>
            <p:spPr>
              <a:xfrm>
                <a:off x="7396550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F7111A5D-29FA-4863-862E-C19C6948D39B}"/>
                  </a:ext>
                </a:extLst>
              </p:cNvPr>
              <p:cNvSpPr/>
              <p:nvPr/>
            </p:nvSpPr>
            <p:spPr>
              <a:xfrm>
                <a:off x="7632712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7F0782DC-D2F1-4E99-9708-8399C7BC39A5}"/>
                  </a:ext>
                </a:extLst>
              </p:cNvPr>
              <p:cNvSpPr/>
              <p:nvPr/>
            </p:nvSpPr>
            <p:spPr>
              <a:xfrm>
                <a:off x="7868874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0167AC5F-50EC-41BA-8B60-2088B3EA6E64}"/>
                  </a:ext>
                </a:extLst>
              </p:cNvPr>
              <p:cNvSpPr/>
              <p:nvPr/>
            </p:nvSpPr>
            <p:spPr>
              <a:xfrm>
                <a:off x="7323846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E45C0985-1CDC-43D1-A87D-58C4A0E218C7}"/>
                  </a:ext>
                </a:extLst>
              </p:cNvPr>
              <p:cNvSpPr/>
              <p:nvPr/>
            </p:nvSpPr>
            <p:spPr>
              <a:xfrm>
                <a:off x="7560008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775A4B17-837B-4E78-B983-3907F0B9572E}"/>
                  </a:ext>
                </a:extLst>
              </p:cNvPr>
              <p:cNvSpPr/>
              <p:nvPr/>
            </p:nvSpPr>
            <p:spPr>
              <a:xfrm>
                <a:off x="7796170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EBC13-BBAB-429D-875A-0676821BF4EA}"/>
                </a:ext>
              </a:extLst>
            </p:cNvPr>
            <p:cNvSpPr txBox="1"/>
            <p:nvPr/>
          </p:nvSpPr>
          <p:spPr>
            <a:xfrm>
              <a:off x="4600371" y="318921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6DAAA8-EB00-4904-B710-C311DB4AC500}"/>
                </a:ext>
              </a:extLst>
            </p:cNvPr>
            <p:cNvGrpSpPr/>
            <p:nvPr/>
          </p:nvGrpSpPr>
          <p:grpSpPr>
            <a:xfrm>
              <a:off x="4197189" y="4765859"/>
              <a:ext cx="1891726" cy="1203184"/>
              <a:chOff x="3570842" y="4648216"/>
              <a:chExt cx="1891726" cy="1203184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28BA54BF-5089-43F3-8F6C-8854FFB3FC1B}"/>
                  </a:ext>
                </a:extLst>
              </p:cNvPr>
              <p:cNvSpPr/>
              <p:nvPr/>
            </p:nvSpPr>
            <p:spPr>
              <a:xfrm>
                <a:off x="5222246" y="5204857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EE4DF910-B9B1-4DF9-8E52-68B62904AD1C}"/>
                  </a:ext>
                </a:extLst>
              </p:cNvPr>
              <p:cNvSpPr/>
              <p:nvPr/>
            </p:nvSpPr>
            <p:spPr>
              <a:xfrm>
                <a:off x="5161919" y="52672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EF038C3B-AEA9-4B49-84F3-B300C6D5A8B3}"/>
                  </a:ext>
                </a:extLst>
              </p:cNvPr>
              <p:cNvSpPr/>
              <p:nvPr/>
            </p:nvSpPr>
            <p:spPr>
              <a:xfrm>
                <a:off x="5108066" y="5320032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ACC9BA7E-54FB-47D4-A41E-C49316FB0BE9}"/>
                  </a:ext>
                </a:extLst>
              </p:cNvPr>
              <p:cNvSpPr/>
              <p:nvPr/>
            </p:nvSpPr>
            <p:spPr>
              <a:xfrm>
                <a:off x="5053612" y="537386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08924EEE-251D-4307-B699-A06457A1D644}"/>
                  </a:ext>
                </a:extLst>
              </p:cNvPr>
              <p:cNvSpPr/>
              <p:nvPr/>
            </p:nvSpPr>
            <p:spPr>
              <a:xfrm>
                <a:off x="4994830" y="543188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C720304C-CF95-4633-815B-6CBC141357E0}"/>
                  </a:ext>
                </a:extLst>
              </p:cNvPr>
              <p:cNvSpPr/>
              <p:nvPr/>
            </p:nvSpPr>
            <p:spPr>
              <a:xfrm>
                <a:off x="4935375" y="54914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63D06E3D-6004-47EB-97D9-8A313691FF6C}"/>
                  </a:ext>
                </a:extLst>
              </p:cNvPr>
              <p:cNvSpPr/>
              <p:nvPr/>
            </p:nvSpPr>
            <p:spPr>
              <a:xfrm>
                <a:off x="4879061" y="554810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2491A9CD-198D-452D-AD4E-4ED18262DDDE}"/>
                  </a:ext>
                </a:extLst>
              </p:cNvPr>
              <p:cNvSpPr/>
              <p:nvPr/>
            </p:nvSpPr>
            <p:spPr>
              <a:xfrm>
                <a:off x="5222258" y="502077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2DA5A56A-CFBE-44E6-B771-12847C6460F5}"/>
                  </a:ext>
                </a:extLst>
              </p:cNvPr>
              <p:cNvSpPr/>
              <p:nvPr/>
            </p:nvSpPr>
            <p:spPr>
              <a:xfrm>
                <a:off x="5163476" y="507562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D0316318-B4DE-4806-80D8-CDE7AA963983}"/>
                  </a:ext>
                </a:extLst>
              </p:cNvPr>
              <p:cNvSpPr/>
              <p:nvPr/>
            </p:nvSpPr>
            <p:spPr>
              <a:xfrm>
                <a:off x="5108066" y="5135145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911A7D9A-422C-49D5-9777-AAE329C7FDE4}"/>
                  </a:ext>
                </a:extLst>
              </p:cNvPr>
              <p:cNvSpPr/>
              <p:nvPr/>
            </p:nvSpPr>
            <p:spPr>
              <a:xfrm>
                <a:off x="5053612" y="519215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EF6150BB-8B0C-4468-BA39-1C2E277E8AD1}"/>
                  </a:ext>
                </a:extLst>
              </p:cNvPr>
              <p:cNvSpPr/>
              <p:nvPr/>
            </p:nvSpPr>
            <p:spPr>
              <a:xfrm>
                <a:off x="4994830" y="524700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B0AE1BFB-A46C-42C8-85BC-A840025E06B8}"/>
                  </a:ext>
                </a:extLst>
              </p:cNvPr>
              <p:cNvSpPr/>
              <p:nvPr/>
            </p:nvSpPr>
            <p:spPr>
              <a:xfrm>
                <a:off x="4939420" y="5303350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48F30EA0-3EF8-4929-BC46-980387D1B29F}"/>
                  </a:ext>
                </a:extLst>
              </p:cNvPr>
              <p:cNvSpPr/>
              <p:nvPr/>
            </p:nvSpPr>
            <p:spPr>
              <a:xfrm>
                <a:off x="4879061" y="5363222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0C754E1-B3F2-488C-A8BB-1A31CE446986}"/>
                  </a:ext>
                </a:extLst>
              </p:cNvPr>
              <p:cNvGrpSpPr/>
              <p:nvPr/>
            </p:nvGrpSpPr>
            <p:grpSpPr>
              <a:xfrm>
                <a:off x="3570842" y="5603561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552AF5E8-C3E8-4871-B8B7-273927901AF7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90DF3644-1379-4899-86EA-1780502DFC18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D2492D30-FACA-4F26-BB4D-1F4F0FB0690F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80C95428-E155-42F6-A188-A1547CDD973B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3AD66F84-766E-4DCF-B7DB-78A68583D130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A6811A77-3F7E-407D-B85D-BDAB1DD2F385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ED52BB4E-4240-4926-B953-80A4F984A001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5E1C2520-840D-412F-B673-1A60C713D4AC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3E6727E-3C53-4C1A-948C-79BDE76415EE}"/>
                  </a:ext>
                </a:extLst>
              </p:cNvPr>
              <p:cNvGrpSpPr/>
              <p:nvPr/>
            </p:nvGrpSpPr>
            <p:grpSpPr>
              <a:xfrm>
                <a:off x="3570842" y="5417594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5E842806-DF11-4310-9624-49CAB8C4DF7F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5EB1A291-DC25-4922-A9BC-D66E899345FA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A7EE1A9D-B50E-419D-B16A-3D9B79F6AD54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4A937AFF-7F79-4355-9476-6A5DBC2CF39F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Cube 165">
                  <a:extLst>
                    <a:ext uri="{FF2B5EF4-FFF2-40B4-BE49-F238E27FC236}">
                      <a16:creationId xmlns:a16="http://schemas.microsoft.com/office/drawing/2014/main" id="{43610D16-6305-456A-A683-925BE4877265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Cube 166">
                  <a:extLst>
                    <a:ext uri="{FF2B5EF4-FFF2-40B4-BE49-F238E27FC236}">
                      <a16:creationId xmlns:a16="http://schemas.microsoft.com/office/drawing/2014/main" id="{E7B23298-1989-4D67-8864-CF47BDA5866C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Cube 167">
                  <a:extLst>
                    <a:ext uri="{FF2B5EF4-FFF2-40B4-BE49-F238E27FC236}">
                      <a16:creationId xmlns:a16="http://schemas.microsoft.com/office/drawing/2014/main" id="{47172A82-6F26-435A-BB72-BA759B960187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90504856-B709-4BC3-B426-22A4192E240F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015FB176-0636-4E38-8CDF-70B6050852A1}"/>
                  </a:ext>
                </a:extLst>
              </p:cNvPr>
              <p:cNvSpPr/>
              <p:nvPr/>
            </p:nvSpPr>
            <p:spPr>
              <a:xfrm>
                <a:off x="3969449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50F60986-062A-4622-9F0D-B7FCB7B8A0F0}"/>
                  </a:ext>
                </a:extLst>
              </p:cNvPr>
              <p:cNvSpPr/>
              <p:nvPr/>
            </p:nvSpPr>
            <p:spPr>
              <a:xfrm>
                <a:off x="4149435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C7A333E6-2353-49E0-A1EA-684E0FA7C176}"/>
                  </a:ext>
                </a:extLst>
              </p:cNvPr>
              <p:cNvSpPr/>
              <p:nvPr/>
            </p:nvSpPr>
            <p:spPr>
              <a:xfrm>
                <a:off x="43294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9DF2F9F2-1054-4BC0-A103-06BE88F3ED0C}"/>
                  </a:ext>
                </a:extLst>
              </p:cNvPr>
              <p:cNvSpPr/>
              <p:nvPr/>
            </p:nvSpPr>
            <p:spPr>
              <a:xfrm>
                <a:off x="391066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8FC3619C-F084-4059-A02E-6EC192D923CC}"/>
                  </a:ext>
                </a:extLst>
              </p:cNvPr>
              <p:cNvSpPr/>
              <p:nvPr/>
            </p:nvSpPr>
            <p:spPr>
              <a:xfrm>
                <a:off x="4090653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877F9523-1795-44B3-AB36-A77FFAB7A71F}"/>
                  </a:ext>
                </a:extLst>
              </p:cNvPr>
              <p:cNvSpPr/>
              <p:nvPr/>
            </p:nvSpPr>
            <p:spPr>
              <a:xfrm>
                <a:off x="42706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261CA102-EE42-41F4-A7E9-B03D2F54CF97}"/>
                  </a:ext>
                </a:extLst>
              </p:cNvPr>
              <p:cNvSpPr/>
              <p:nvPr/>
            </p:nvSpPr>
            <p:spPr>
              <a:xfrm>
                <a:off x="385525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A72BDBA9-B0AB-4D4E-A58D-1B90D7CE77A7}"/>
                  </a:ext>
                </a:extLst>
              </p:cNvPr>
              <p:cNvSpPr/>
              <p:nvPr/>
            </p:nvSpPr>
            <p:spPr>
              <a:xfrm>
                <a:off x="40352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3D3FD056-02B2-4AB6-A3DD-52BF3302CF7B}"/>
                  </a:ext>
                </a:extLst>
              </p:cNvPr>
              <p:cNvSpPr/>
              <p:nvPr/>
            </p:nvSpPr>
            <p:spPr>
              <a:xfrm>
                <a:off x="421523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E2BD31D6-BB1F-4D70-8F37-C092989D7C04}"/>
                  </a:ext>
                </a:extLst>
              </p:cNvPr>
              <p:cNvSpPr/>
              <p:nvPr/>
            </p:nvSpPr>
            <p:spPr>
              <a:xfrm>
                <a:off x="4506036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2ECD278A-073B-4070-8F8D-9FDDC9BFA043}"/>
                  </a:ext>
                </a:extLst>
              </p:cNvPr>
              <p:cNvSpPr/>
              <p:nvPr/>
            </p:nvSpPr>
            <p:spPr>
              <a:xfrm>
                <a:off x="46860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17C7593-6ECC-46A0-8E1E-08D179C1ECC0}"/>
                  </a:ext>
                </a:extLst>
              </p:cNvPr>
              <p:cNvSpPr/>
              <p:nvPr/>
            </p:nvSpPr>
            <p:spPr>
              <a:xfrm>
                <a:off x="4866009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B4471E73-6BCC-466A-B80D-100D0189BEE3}"/>
                  </a:ext>
                </a:extLst>
              </p:cNvPr>
              <p:cNvSpPr/>
              <p:nvPr/>
            </p:nvSpPr>
            <p:spPr>
              <a:xfrm>
                <a:off x="4447254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EBF617A4-F124-4AF8-8FC3-D0202C6768A7}"/>
                  </a:ext>
                </a:extLst>
              </p:cNvPr>
              <p:cNvSpPr/>
              <p:nvPr/>
            </p:nvSpPr>
            <p:spPr>
              <a:xfrm>
                <a:off x="46272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A84DB9F6-8DFF-452C-8DCE-482EE1AC3C6C}"/>
                  </a:ext>
                </a:extLst>
              </p:cNvPr>
              <p:cNvSpPr/>
              <p:nvPr/>
            </p:nvSpPr>
            <p:spPr>
              <a:xfrm>
                <a:off x="480722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B36A49BE-991C-4ADA-BB05-DF0FCB30FC13}"/>
                  </a:ext>
                </a:extLst>
              </p:cNvPr>
              <p:cNvSpPr/>
              <p:nvPr/>
            </p:nvSpPr>
            <p:spPr>
              <a:xfrm>
                <a:off x="43918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5BDDE5CD-6438-4013-85BB-F1F1C044B31B}"/>
                  </a:ext>
                </a:extLst>
              </p:cNvPr>
              <p:cNvSpPr/>
              <p:nvPr/>
            </p:nvSpPr>
            <p:spPr>
              <a:xfrm>
                <a:off x="4571831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3A671DED-2C27-4E3F-98D1-FD6248FFB49A}"/>
                  </a:ext>
                </a:extLst>
              </p:cNvPr>
              <p:cNvSpPr/>
              <p:nvPr/>
            </p:nvSpPr>
            <p:spPr>
              <a:xfrm>
                <a:off x="475181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8D48CCB0-5538-43D0-B1D0-E75EBB0E3C3A}"/>
                  </a:ext>
                </a:extLst>
              </p:cNvPr>
              <p:cNvSpPr/>
              <p:nvPr/>
            </p:nvSpPr>
            <p:spPr>
              <a:xfrm>
                <a:off x="5042271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32BBA3C8-66FE-48B1-8CB2-A339B1D1764F}"/>
                  </a:ext>
                </a:extLst>
              </p:cNvPr>
              <p:cNvSpPr/>
              <p:nvPr/>
            </p:nvSpPr>
            <p:spPr>
              <a:xfrm>
                <a:off x="5222258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3A9A7ABD-6509-4013-8927-6D2634F13D75}"/>
                  </a:ext>
                </a:extLst>
              </p:cNvPr>
              <p:cNvSpPr/>
              <p:nvPr/>
            </p:nvSpPr>
            <p:spPr>
              <a:xfrm>
                <a:off x="4983489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F2E0B557-23F5-402F-AE55-C4AF66D235CC}"/>
                  </a:ext>
                </a:extLst>
              </p:cNvPr>
              <p:cNvSpPr/>
              <p:nvPr/>
            </p:nvSpPr>
            <p:spPr>
              <a:xfrm>
                <a:off x="5163476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9B6A6E4-F75A-4AFE-9DF8-0823FFD67E57}"/>
                  </a:ext>
                </a:extLst>
              </p:cNvPr>
              <p:cNvSpPr/>
              <p:nvPr/>
            </p:nvSpPr>
            <p:spPr>
              <a:xfrm>
                <a:off x="492808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0BC637F9-7CB2-4C47-84F2-6F3939DE22C4}"/>
                  </a:ext>
                </a:extLst>
              </p:cNvPr>
              <p:cNvSpPr/>
              <p:nvPr/>
            </p:nvSpPr>
            <p:spPr>
              <a:xfrm>
                <a:off x="5108066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2E227F95-A2EA-419D-A4D0-7AE348771849}"/>
                  </a:ext>
                </a:extLst>
              </p:cNvPr>
              <p:cNvSpPr/>
              <p:nvPr/>
            </p:nvSpPr>
            <p:spPr>
              <a:xfrm>
                <a:off x="3800803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53EA8CC5-E4D4-476D-91D0-C05D25743C33}"/>
                  </a:ext>
                </a:extLst>
              </p:cNvPr>
              <p:cNvSpPr/>
              <p:nvPr/>
            </p:nvSpPr>
            <p:spPr>
              <a:xfrm>
                <a:off x="3980789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FBFD0732-01B0-4091-BA4C-40C6D135FB4C}"/>
                  </a:ext>
                </a:extLst>
              </p:cNvPr>
              <p:cNvSpPr/>
              <p:nvPr/>
            </p:nvSpPr>
            <p:spPr>
              <a:xfrm>
                <a:off x="41607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574BED1B-7EE9-47FE-ADD4-E4444D624CFE}"/>
                  </a:ext>
                </a:extLst>
              </p:cNvPr>
              <p:cNvSpPr/>
              <p:nvPr/>
            </p:nvSpPr>
            <p:spPr>
              <a:xfrm>
                <a:off x="374202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2DE6A057-9420-404B-9470-25C5DA0F0134}"/>
                  </a:ext>
                </a:extLst>
              </p:cNvPr>
              <p:cNvSpPr/>
              <p:nvPr/>
            </p:nvSpPr>
            <p:spPr>
              <a:xfrm>
                <a:off x="3922007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5FF147C1-89F8-4AE4-8A45-C317A9BAD71E}"/>
                  </a:ext>
                </a:extLst>
              </p:cNvPr>
              <p:cNvSpPr/>
              <p:nvPr/>
            </p:nvSpPr>
            <p:spPr>
              <a:xfrm>
                <a:off x="41019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3D363A6B-E091-4E5B-B1DC-6F908655CD77}"/>
                  </a:ext>
                </a:extLst>
              </p:cNvPr>
              <p:cNvSpPr/>
              <p:nvPr/>
            </p:nvSpPr>
            <p:spPr>
              <a:xfrm>
                <a:off x="368661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C77DC6C5-F65B-4303-9E9E-9ADE92F5FF6B}"/>
                  </a:ext>
                </a:extLst>
              </p:cNvPr>
              <p:cNvSpPr/>
              <p:nvPr/>
            </p:nvSpPr>
            <p:spPr>
              <a:xfrm>
                <a:off x="38665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DE23CA99-470C-45C0-A03C-E1460810FCB0}"/>
                  </a:ext>
                </a:extLst>
              </p:cNvPr>
              <p:cNvSpPr/>
              <p:nvPr/>
            </p:nvSpPr>
            <p:spPr>
              <a:xfrm>
                <a:off x="404658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E4C1EC28-7BF6-4AA1-BA21-8D8A27098751}"/>
                  </a:ext>
                </a:extLst>
              </p:cNvPr>
              <p:cNvSpPr/>
              <p:nvPr/>
            </p:nvSpPr>
            <p:spPr>
              <a:xfrm>
                <a:off x="4337390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77C24A8C-6EC6-4ADF-B7E5-04D518F837C8}"/>
                  </a:ext>
                </a:extLst>
              </p:cNvPr>
              <p:cNvSpPr/>
              <p:nvPr/>
            </p:nvSpPr>
            <p:spPr>
              <a:xfrm>
                <a:off x="45173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ED998911-BB6A-4989-A2C6-06C6D236F64D}"/>
                  </a:ext>
                </a:extLst>
              </p:cNvPr>
              <p:cNvSpPr/>
              <p:nvPr/>
            </p:nvSpPr>
            <p:spPr>
              <a:xfrm>
                <a:off x="4697363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864545C0-0C1E-46F8-92F9-C05C12C69E54}"/>
                  </a:ext>
                </a:extLst>
              </p:cNvPr>
              <p:cNvSpPr/>
              <p:nvPr/>
            </p:nvSpPr>
            <p:spPr>
              <a:xfrm>
                <a:off x="4278608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60309270-A399-4207-BD4D-A4C840DDEB06}"/>
                  </a:ext>
                </a:extLst>
              </p:cNvPr>
              <p:cNvSpPr/>
              <p:nvPr/>
            </p:nvSpPr>
            <p:spPr>
              <a:xfrm>
                <a:off x="44585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7E55E4CB-AC91-4972-91BD-96668D38F7D1}"/>
                  </a:ext>
                </a:extLst>
              </p:cNvPr>
              <p:cNvSpPr/>
              <p:nvPr/>
            </p:nvSpPr>
            <p:spPr>
              <a:xfrm>
                <a:off x="463858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3B2489C3-44F3-4E27-9443-B96E98139B0B}"/>
                  </a:ext>
                </a:extLst>
              </p:cNvPr>
              <p:cNvSpPr/>
              <p:nvPr/>
            </p:nvSpPr>
            <p:spPr>
              <a:xfrm>
                <a:off x="42231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8ADBE4FF-3E2F-4517-87A3-AA359ED32B78}"/>
                  </a:ext>
                </a:extLst>
              </p:cNvPr>
              <p:cNvSpPr/>
              <p:nvPr/>
            </p:nvSpPr>
            <p:spPr>
              <a:xfrm>
                <a:off x="4403185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3143BED7-97A1-4890-9C38-75814FB33D4E}"/>
                  </a:ext>
                </a:extLst>
              </p:cNvPr>
              <p:cNvSpPr/>
              <p:nvPr/>
            </p:nvSpPr>
            <p:spPr>
              <a:xfrm>
                <a:off x="458317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9967A477-86C8-4CEE-9A14-F2F1EF2CDF64}"/>
                  </a:ext>
                </a:extLst>
              </p:cNvPr>
              <p:cNvSpPr/>
              <p:nvPr/>
            </p:nvSpPr>
            <p:spPr>
              <a:xfrm>
                <a:off x="4873625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AD8E7AF7-CF1F-4D0D-84D9-9C772CA2B58C}"/>
                  </a:ext>
                </a:extLst>
              </p:cNvPr>
              <p:cNvSpPr/>
              <p:nvPr/>
            </p:nvSpPr>
            <p:spPr>
              <a:xfrm>
                <a:off x="5053612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5573C5F9-CDFC-4EAB-A5BE-F6DF134FAE0F}"/>
                  </a:ext>
                </a:extLst>
              </p:cNvPr>
              <p:cNvSpPr/>
              <p:nvPr/>
            </p:nvSpPr>
            <p:spPr>
              <a:xfrm>
                <a:off x="4814843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18E99B49-9A13-46B4-8A17-AB44A4880956}"/>
                  </a:ext>
                </a:extLst>
              </p:cNvPr>
              <p:cNvSpPr/>
              <p:nvPr/>
            </p:nvSpPr>
            <p:spPr>
              <a:xfrm>
                <a:off x="4994830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600B9643-D7A8-431F-B9C7-A909FDF14703}"/>
                  </a:ext>
                </a:extLst>
              </p:cNvPr>
              <p:cNvSpPr/>
              <p:nvPr/>
            </p:nvSpPr>
            <p:spPr>
              <a:xfrm>
                <a:off x="475943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A7E1ED69-91DC-4EAB-B367-FB6D857C972F}"/>
                  </a:ext>
                </a:extLst>
              </p:cNvPr>
              <p:cNvSpPr/>
              <p:nvPr/>
            </p:nvSpPr>
            <p:spPr>
              <a:xfrm>
                <a:off x="4939420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34533FF2-23DF-4FB9-AC18-4CA660781302}"/>
                  </a:ext>
                </a:extLst>
              </p:cNvPr>
              <p:cNvSpPr/>
              <p:nvPr/>
            </p:nvSpPr>
            <p:spPr>
              <a:xfrm>
                <a:off x="362625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1810E198-7A90-4033-A274-2BB47AEC11D0}"/>
                  </a:ext>
                </a:extLst>
              </p:cNvPr>
              <p:cNvSpPr/>
              <p:nvPr/>
            </p:nvSpPr>
            <p:spPr>
              <a:xfrm>
                <a:off x="3806238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AC0E3990-A5CF-46A1-9C7C-2184224D1FA8}"/>
                  </a:ext>
                </a:extLst>
              </p:cNvPr>
              <p:cNvSpPr/>
              <p:nvPr/>
            </p:nvSpPr>
            <p:spPr>
              <a:xfrm>
                <a:off x="39862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1D6EF720-F446-4AAD-9F9C-40A8E2B2E6E5}"/>
                  </a:ext>
                </a:extLst>
              </p:cNvPr>
              <p:cNvSpPr/>
              <p:nvPr/>
            </p:nvSpPr>
            <p:spPr>
              <a:xfrm>
                <a:off x="357084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017DA335-BBA3-4C3B-8BDC-D8E929728DA0}"/>
                  </a:ext>
                </a:extLst>
              </p:cNvPr>
              <p:cNvSpPr/>
              <p:nvPr/>
            </p:nvSpPr>
            <p:spPr>
              <a:xfrm>
                <a:off x="37508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DA7493C2-8124-4750-8BCF-C57DD06A4495}"/>
                  </a:ext>
                </a:extLst>
              </p:cNvPr>
              <p:cNvSpPr/>
              <p:nvPr/>
            </p:nvSpPr>
            <p:spPr>
              <a:xfrm>
                <a:off x="393081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94AE408C-9DB7-4F80-A000-0E50959BEA10}"/>
                  </a:ext>
                </a:extLst>
              </p:cNvPr>
              <p:cNvSpPr/>
              <p:nvPr/>
            </p:nvSpPr>
            <p:spPr>
              <a:xfrm>
                <a:off x="4162839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C3BFCDF1-ECB2-4201-B410-4E3FBA43E139}"/>
                  </a:ext>
                </a:extLst>
              </p:cNvPr>
              <p:cNvSpPr/>
              <p:nvPr/>
            </p:nvSpPr>
            <p:spPr>
              <a:xfrm>
                <a:off x="43428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CE71B408-6551-41DF-8DA9-8CDF5C5BAA09}"/>
                  </a:ext>
                </a:extLst>
              </p:cNvPr>
              <p:cNvSpPr/>
              <p:nvPr/>
            </p:nvSpPr>
            <p:spPr>
              <a:xfrm>
                <a:off x="452281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0AD84441-A9B0-46F9-B6C3-0E8E4A2F0C18}"/>
                  </a:ext>
                </a:extLst>
              </p:cNvPr>
              <p:cNvSpPr/>
              <p:nvPr/>
            </p:nvSpPr>
            <p:spPr>
              <a:xfrm>
                <a:off x="41074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3C6ADAD9-CD8F-4D04-8796-FCBEB2EC56B8}"/>
                  </a:ext>
                </a:extLst>
              </p:cNvPr>
              <p:cNvSpPr/>
              <p:nvPr/>
            </p:nvSpPr>
            <p:spPr>
              <a:xfrm>
                <a:off x="4287416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EAA4B960-9C1C-46C0-A914-67B91B37A656}"/>
                  </a:ext>
                </a:extLst>
              </p:cNvPr>
              <p:cNvSpPr/>
              <p:nvPr/>
            </p:nvSpPr>
            <p:spPr>
              <a:xfrm>
                <a:off x="446740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559CF861-7176-471C-9051-62886E0A5F45}"/>
                  </a:ext>
                </a:extLst>
              </p:cNvPr>
              <p:cNvSpPr/>
              <p:nvPr/>
            </p:nvSpPr>
            <p:spPr>
              <a:xfrm>
                <a:off x="4699074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09881941-25CF-4DD8-94A3-C6E9D4BF586D}"/>
                  </a:ext>
                </a:extLst>
              </p:cNvPr>
              <p:cNvSpPr/>
              <p:nvPr/>
            </p:nvSpPr>
            <p:spPr>
              <a:xfrm>
                <a:off x="4879061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7FC9D744-08E3-4D8E-B7E3-92D4A05D736C}"/>
                  </a:ext>
                </a:extLst>
              </p:cNvPr>
              <p:cNvSpPr/>
              <p:nvPr/>
            </p:nvSpPr>
            <p:spPr>
              <a:xfrm>
                <a:off x="464366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D17CA7F3-ABE6-48B1-9BED-11690402144C}"/>
                  </a:ext>
                </a:extLst>
              </p:cNvPr>
              <p:cNvSpPr/>
              <p:nvPr/>
            </p:nvSpPr>
            <p:spPr>
              <a:xfrm>
                <a:off x="4823651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8D6802F-BC7D-4F6F-B928-1B65AD828F9B}"/>
                  </a:ext>
                </a:extLst>
              </p:cNvPr>
              <p:cNvGrpSpPr/>
              <p:nvPr/>
            </p:nvGrpSpPr>
            <p:grpSpPr>
              <a:xfrm>
                <a:off x="3571004" y="4648216"/>
                <a:ext cx="1891564" cy="649169"/>
                <a:chOff x="1866902" y="4975080"/>
                <a:chExt cx="1891564" cy="649169"/>
              </a:xfrm>
            </p:grpSpPr>
            <p:sp>
              <p:nvSpPr>
                <p:cNvPr id="98" name="Cube 97">
                  <a:extLst>
                    <a:ext uri="{FF2B5EF4-FFF2-40B4-BE49-F238E27FC236}">
                      <a16:creationId xmlns:a16="http://schemas.microsoft.com/office/drawing/2014/main" id="{0DC1F3BC-9009-482B-B85C-F54E47456F1B}"/>
                    </a:ext>
                  </a:extLst>
                </p:cNvPr>
                <p:cNvSpPr/>
                <p:nvPr/>
              </p:nvSpPr>
              <p:spPr>
                <a:xfrm>
                  <a:off x="2265509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Cube 98">
                  <a:extLst>
                    <a:ext uri="{FF2B5EF4-FFF2-40B4-BE49-F238E27FC236}">
                      <a16:creationId xmlns:a16="http://schemas.microsoft.com/office/drawing/2014/main" id="{E927696C-A3C0-4C90-8DC0-241B334E04AB}"/>
                    </a:ext>
                  </a:extLst>
                </p:cNvPr>
                <p:cNvSpPr/>
                <p:nvPr/>
              </p:nvSpPr>
              <p:spPr>
                <a:xfrm>
                  <a:off x="2445495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70EE6057-F121-4C11-949F-16DA5C8C9B50}"/>
                    </a:ext>
                  </a:extLst>
                </p:cNvPr>
                <p:cNvSpPr/>
                <p:nvPr/>
              </p:nvSpPr>
              <p:spPr>
                <a:xfrm>
                  <a:off x="26254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AD60BBD1-1A23-47BC-AC5D-5563F47972BA}"/>
                    </a:ext>
                  </a:extLst>
                </p:cNvPr>
                <p:cNvSpPr/>
                <p:nvPr/>
              </p:nvSpPr>
              <p:spPr>
                <a:xfrm>
                  <a:off x="221307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2C7FC8AA-E5A6-42CE-BFFB-5B179A4B01BB}"/>
                    </a:ext>
                  </a:extLst>
                </p:cNvPr>
                <p:cNvSpPr/>
                <p:nvPr/>
              </p:nvSpPr>
              <p:spPr>
                <a:xfrm>
                  <a:off x="2386713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D0EE6F14-908B-4DB8-BE00-6BA42AE764F5}"/>
                    </a:ext>
                  </a:extLst>
                </p:cNvPr>
                <p:cNvSpPr/>
                <p:nvPr/>
              </p:nvSpPr>
              <p:spPr>
                <a:xfrm>
                  <a:off x="25667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0FF5285E-8CE0-43EE-90A7-1D2652113974}"/>
                    </a:ext>
                  </a:extLst>
                </p:cNvPr>
                <p:cNvSpPr/>
                <p:nvPr/>
              </p:nvSpPr>
              <p:spPr>
                <a:xfrm>
                  <a:off x="215131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8F93D66B-5EC2-4C77-9B2A-22BB255D511A}"/>
                    </a:ext>
                  </a:extLst>
                </p:cNvPr>
                <p:cNvSpPr/>
                <p:nvPr/>
              </p:nvSpPr>
              <p:spPr>
                <a:xfrm>
                  <a:off x="23313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2E796AEF-18AA-4467-B14A-26A1BD36A7B0}"/>
                    </a:ext>
                  </a:extLst>
                </p:cNvPr>
                <p:cNvSpPr/>
                <p:nvPr/>
              </p:nvSpPr>
              <p:spPr>
                <a:xfrm>
                  <a:off x="251129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F862468F-A5DB-47F1-8B11-556B439C012A}"/>
                    </a:ext>
                  </a:extLst>
                </p:cNvPr>
                <p:cNvSpPr/>
                <p:nvPr/>
              </p:nvSpPr>
              <p:spPr>
                <a:xfrm>
                  <a:off x="2802096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135ED438-BED1-42AA-8996-BB2CE8F7F9A5}"/>
                    </a:ext>
                  </a:extLst>
                </p:cNvPr>
                <p:cNvSpPr/>
                <p:nvPr/>
              </p:nvSpPr>
              <p:spPr>
                <a:xfrm>
                  <a:off x="29820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6BBAF6FF-433D-46A8-AE47-BC8C83D3C3D5}"/>
                    </a:ext>
                  </a:extLst>
                </p:cNvPr>
                <p:cNvSpPr/>
                <p:nvPr/>
              </p:nvSpPr>
              <p:spPr>
                <a:xfrm>
                  <a:off x="3162069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5DCBFA95-2F48-43EF-83F8-8CF507F3BA4C}"/>
                    </a:ext>
                  </a:extLst>
                </p:cNvPr>
                <p:cNvSpPr/>
                <p:nvPr/>
              </p:nvSpPr>
              <p:spPr>
                <a:xfrm>
                  <a:off x="2743314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D79185DC-0CFB-4196-821E-902170324971}"/>
                    </a:ext>
                  </a:extLst>
                </p:cNvPr>
                <p:cNvSpPr/>
                <p:nvPr/>
              </p:nvSpPr>
              <p:spPr>
                <a:xfrm>
                  <a:off x="29233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FE43F234-648E-4D70-846B-B5AD21D13E67}"/>
                    </a:ext>
                  </a:extLst>
                </p:cNvPr>
                <p:cNvSpPr/>
                <p:nvPr/>
              </p:nvSpPr>
              <p:spPr>
                <a:xfrm>
                  <a:off x="310328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Cube 112">
                  <a:extLst>
                    <a:ext uri="{FF2B5EF4-FFF2-40B4-BE49-F238E27FC236}">
                      <a16:creationId xmlns:a16="http://schemas.microsoft.com/office/drawing/2014/main" id="{90AA9EC0-596E-45A5-BB60-7654BD8DA5BC}"/>
                    </a:ext>
                  </a:extLst>
                </p:cNvPr>
                <p:cNvSpPr/>
                <p:nvPr/>
              </p:nvSpPr>
              <p:spPr>
                <a:xfrm>
                  <a:off x="26879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EF2088C3-F364-4FE7-9136-D45F6D376FD8}"/>
                    </a:ext>
                  </a:extLst>
                </p:cNvPr>
                <p:cNvSpPr/>
                <p:nvPr/>
              </p:nvSpPr>
              <p:spPr>
                <a:xfrm>
                  <a:off x="2867891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77AC0018-B0A0-45D5-A978-74447B62AC97}"/>
                    </a:ext>
                  </a:extLst>
                </p:cNvPr>
                <p:cNvSpPr/>
                <p:nvPr/>
              </p:nvSpPr>
              <p:spPr>
                <a:xfrm>
                  <a:off x="304787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BAE263AD-D459-4CF3-A1C1-5531FA48B3AC}"/>
                    </a:ext>
                  </a:extLst>
                </p:cNvPr>
                <p:cNvSpPr/>
                <p:nvPr/>
              </p:nvSpPr>
              <p:spPr>
                <a:xfrm>
                  <a:off x="3338331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10353D4B-F248-4E06-AEB9-A72A93586B3C}"/>
                    </a:ext>
                  </a:extLst>
                </p:cNvPr>
                <p:cNvSpPr/>
                <p:nvPr/>
              </p:nvSpPr>
              <p:spPr>
                <a:xfrm>
                  <a:off x="3518318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Cube 117">
                  <a:extLst>
                    <a:ext uri="{FF2B5EF4-FFF2-40B4-BE49-F238E27FC236}">
                      <a16:creationId xmlns:a16="http://schemas.microsoft.com/office/drawing/2014/main" id="{5049D74B-63F2-4849-9E43-180CDFE8E73F}"/>
                    </a:ext>
                  </a:extLst>
                </p:cNvPr>
                <p:cNvSpPr/>
                <p:nvPr/>
              </p:nvSpPr>
              <p:spPr>
                <a:xfrm>
                  <a:off x="3279549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Cube 118">
                  <a:extLst>
                    <a:ext uri="{FF2B5EF4-FFF2-40B4-BE49-F238E27FC236}">
                      <a16:creationId xmlns:a16="http://schemas.microsoft.com/office/drawing/2014/main" id="{B7B2EA7E-47A3-4CD7-A0FF-7E09C3A01343}"/>
                    </a:ext>
                  </a:extLst>
                </p:cNvPr>
                <p:cNvSpPr/>
                <p:nvPr/>
              </p:nvSpPr>
              <p:spPr>
                <a:xfrm>
                  <a:off x="3459536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Cube 119">
                  <a:extLst>
                    <a:ext uri="{FF2B5EF4-FFF2-40B4-BE49-F238E27FC236}">
                      <a16:creationId xmlns:a16="http://schemas.microsoft.com/office/drawing/2014/main" id="{4119076A-2AF9-4F9D-9DAF-6D4CAD3D83C0}"/>
                    </a:ext>
                  </a:extLst>
                </p:cNvPr>
                <p:cNvSpPr/>
                <p:nvPr/>
              </p:nvSpPr>
              <p:spPr>
                <a:xfrm>
                  <a:off x="322414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Cube 120">
                  <a:extLst>
                    <a:ext uri="{FF2B5EF4-FFF2-40B4-BE49-F238E27FC236}">
                      <a16:creationId xmlns:a16="http://schemas.microsoft.com/office/drawing/2014/main" id="{D657B9EA-4B27-4B0B-8FE7-7A3E5B57B0E5}"/>
                    </a:ext>
                  </a:extLst>
                </p:cNvPr>
                <p:cNvSpPr/>
                <p:nvPr/>
              </p:nvSpPr>
              <p:spPr>
                <a:xfrm>
                  <a:off x="3404126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E5FF5165-A3A7-4554-BC43-0052276D9269}"/>
                    </a:ext>
                  </a:extLst>
                </p:cNvPr>
                <p:cNvSpPr/>
                <p:nvPr/>
              </p:nvSpPr>
              <p:spPr>
                <a:xfrm>
                  <a:off x="2096863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Cube 122">
                  <a:extLst>
                    <a:ext uri="{FF2B5EF4-FFF2-40B4-BE49-F238E27FC236}">
                      <a16:creationId xmlns:a16="http://schemas.microsoft.com/office/drawing/2014/main" id="{483DD69A-FEF1-45B7-A308-CA71ECA74610}"/>
                    </a:ext>
                  </a:extLst>
                </p:cNvPr>
                <p:cNvSpPr/>
                <p:nvPr/>
              </p:nvSpPr>
              <p:spPr>
                <a:xfrm>
                  <a:off x="2276849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DF44D73D-6F1E-4019-899E-05BCD6332C83}"/>
                    </a:ext>
                  </a:extLst>
                </p:cNvPr>
                <p:cNvSpPr/>
                <p:nvPr/>
              </p:nvSpPr>
              <p:spPr>
                <a:xfrm>
                  <a:off x="24568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DA920317-94BD-4D91-9B3B-5E31175A195D}"/>
                    </a:ext>
                  </a:extLst>
                </p:cNvPr>
                <p:cNvSpPr/>
                <p:nvPr/>
              </p:nvSpPr>
              <p:spPr>
                <a:xfrm>
                  <a:off x="203808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53E0F5A5-03C4-49F7-A555-BF765F662522}"/>
                    </a:ext>
                  </a:extLst>
                </p:cNvPr>
                <p:cNvSpPr/>
                <p:nvPr/>
              </p:nvSpPr>
              <p:spPr>
                <a:xfrm>
                  <a:off x="2210447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CDD8E2BC-6C91-490E-9D1D-FEDE1B196EF3}"/>
                    </a:ext>
                  </a:extLst>
                </p:cNvPr>
                <p:cNvSpPr/>
                <p:nvPr/>
              </p:nvSpPr>
              <p:spPr>
                <a:xfrm>
                  <a:off x="23980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3A8D2ED8-F8F5-4A1F-80B0-A23587453ADC}"/>
                    </a:ext>
                  </a:extLst>
                </p:cNvPr>
                <p:cNvSpPr/>
                <p:nvPr/>
              </p:nvSpPr>
              <p:spPr>
                <a:xfrm>
                  <a:off x="198267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B1ACAC91-9484-4DD7-BE32-F4BFC0643312}"/>
                    </a:ext>
                  </a:extLst>
                </p:cNvPr>
                <p:cNvSpPr/>
                <p:nvPr/>
              </p:nvSpPr>
              <p:spPr>
                <a:xfrm>
                  <a:off x="21626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EA653CDE-7A7D-410C-801A-3939DB71E485}"/>
                    </a:ext>
                  </a:extLst>
                </p:cNvPr>
                <p:cNvSpPr/>
                <p:nvPr/>
              </p:nvSpPr>
              <p:spPr>
                <a:xfrm>
                  <a:off x="234264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9CD66109-AAAA-43FA-8045-C2A32514CC46}"/>
                    </a:ext>
                  </a:extLst>
                </p:cNvPr>
                <p:cNvSpPr/>
                <p:nvPr/>
              </p:nvSpPr>
              <p:spPr>
                <a:xfrm>
                  <a:off x="2633450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38D70BE8-5F34-4CEA-9CA5-DE2EFCD0320A}"/>
                    </a:ext>
                  </a:extLst>
                </p:cNvPr>
                <p:cNvSpPr/>
                <p:nvPr/>
              </p:nvSpPr>
              <p:spPr>
                <a:xfrm>
                  <a:off x="28134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Cube 132">
                  <a:extLst>
                    <a:ext uri="{FF2B5EF4-FFF2-40B4-BE49-F238E27FC236}">
                      <a16:creationId xmlns:a16="http://schemas.microsoft.com/office/drawing/2014/main" id="{24AE0A99-3A58-4631-8F88-1F98D8EDC33B}"/>
                    </a:ext>
                  </a:extLst>
                </p:cNvPr>
                <p:cNvSpPr/>
                <p:nvPr/>
              </p:nvSpPr>
              <p:spPr>
                <a:xfrm>
                  <a:off x="2993423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8F75E3EB-C365-4B57-95EE-7BA2D284F16D}"/>
                    </a:ext>
                  </a:extLst>
                </p:cNvPr>
                <p:cNvSpPr/>
                <p:nvPr/>
              </p:nvSpPr>
              <p:spPr>
                <a:xfrm>
                  <a:off x="2574668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Cube 134">
                  <a:extLst>
                    <a:ext uri="{FF2B5EF4-FFF2-40B4-BE49-F238E27FC236}">
                      <a16:creationId xmlns:a16="http://schemas.microsoft.com/office/drawing/2014/main" id="{0B8EF112-5187-4D09-A1E4-A399B9BB3EF9}"/>
                    </a:ext>
                  </a:extLst>
                </p:cNvPr>
                <p:cNvSpPr/>
                <p:nvPr/>
              </p:nvSpPr>
              <p:spPr>
                <a:xfrm>
                  <a:off x="27546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A960159E-632E-45DB-835F-1E4EBCFB286A}"/>
                    </a:ext>
                  </a:extLst>
                </p:cNvPr>
                <p:cNvSpPr/>
                <p:nvPr/>
              </p:nvSpPr>
              <p:spPr>
                <a:xfrm>
                  <a:off x="293464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A4FB28B6-40D8-435D-9A5C-9E396037870E}"/>
                    </a:ext>
                  </a:extLst>
                </p:cNvPr>
                <p:cNvSpPr/>
                <p:nvPr/>
              </p:nvSpPr>
              <p:spPr>
                <a:xfrm>
                  <a:off x="25192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69276795-5F7B-4A5F-9A46-865D53398FAA}"/>
                    </a:ext>
                  </a:extLst>
                </p:cNvPr>
                <p:cNvSpPr/>
                <p:nvPr/>
              </p:nvSpPr>
              <p:spPr>
                <a:xfrm>
                  <a:off x="2699245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Cube 138">
                  <a:extLst>
                    <a:ext uri="{FF2B5EF4-FFF2-40B4-BE49-F238E27FC236}">
                      <a16:creationId xmlns:a16="http://schemas.microsoft.com/office/drawing/2014/main" id="{39D60364-8563-4C85-98E8-145B933DCD1D}"/>
                    </a:ext>
                  </a:extLst>
                </p:cNvPr>
                <p:cNvSpPr/>
                <p:nvPr/>
              </p:nvSpPr>
              <p:spPr>
                <a:xfrm>
                  <a:off x="287923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Cube 139">
                  <a:extLst>
                    <a:ext uri="{FF2B5EF4-FFF2-40B4-BE49-F238E27FC236}">
                      <a16:creationId xmlns:a16="http://schemas.microsoft.com/office/drawing/2014/main" id="{DEEAB1E1-A584-4E3F-A966-2431C27B2F51}"/>
                    </a:ext>
                  </a:extLst>
                </p:cNvPr>
                <p:cNvSpPr/>
                <p:nvPr/>
              </p:nvSpPr>
              <p:spPr>
                <a:xfrm>
                  <a:off x="3169685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Cube 140">
                  <a:extLst>
                    <a:ext uri="{FF2B5EF4-FFF2-40B4-BE49-F238E27FC236}">
                      <a16:creationId xmlns:a16="http://schemas.microsoft.com/office/drawing/2014/main" id="{39731EEB-0619-410D-97BC-65548A549F79}"/>
                    </a:ext>
                  </a:extLst>
                </p:cNvPr>
                <p:cNvSpPr/>
                <p:nvPr/>
              </p:nvSpPr>
              <p:spPr>
                <a:xfrm>
                  <a:off x="3349672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361FF45A-23E6-46FF-81CC-A25AEF520EBA}"/>
                    </a:ext>
                  </a:extLst>
                </p:cNvPr>
                <p:cNvSpPr/>
                <p:nvPr/>
              </p:nvSpPr>
              <p:spPr>
                <a:xfrm>
                  <a:off x="3110903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A5C7684C-8012-48BE-853E-7A20C70F2991}"/>
                    </a:ext>
                  </a:extLst>
                </p:cNvPr>
                <p:cNvSpPr/>
                <p:nvPr/>
              </p:nvSpPr>
              <p:spPr>
                <a:xfrm>
                  <a:off x="3290890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DEEF0247-04C0-4A4B-90E1-061D3CABC224}"/>
                    </a:ext>
                  </a:extLst>
                </p:cNvPr>
                <p:cNvSpPr/>
                <p:nvPr/>
              </p:nvSpPr>
              <p:spPr>
                <a:xfrm>
                  <a:off x="305549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1189C612-8B4E-499E-BAFB-E3F0E22B97DD}"/>
                    </a:ext>
                  </a:extLst>
                </p:cNvPr>
                <p:cNvSpPr/>
                <p:nvPr/>
              </p:nvSpPr>
              <p:spPr>
                <a:xfrm>
                  <a:off x="3235480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522D4202-65F3-41D4-9D81-6AF23200D9CE}"/>
                    </a:ext>
                  </a:extLst>
                </p:cNvPr>
                <p:cNvSpPr/>
                <p:nvPr/>
              </p:nvSpPr>
              <p:spPr>
                <a:xfrm>
                  <a:off x="192231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EC901116-A4E7-4AC8-B825-B8D55829FDF4}"/>
                    </a:ext>
                  </a:extLst>
                </p:cNvPr>
                <p:cNvSpPr/>
                <p:nvPr/>
              </p:nvSpPr>
              <p:spPr>
                <a:xfrm>
                  <a:off x="2102298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0A19EBBC-F91D-48A2-971A-72193053B739}"/>
                    </a:ext>
                  </a:extLst>
                </p:cNvPr>
                <p:cNvSpPr/>
                <p:nvPr/>
              </p:nvSpPr>
              <p:spPr>
                <a:xfrm>
                  <a:off x="22822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5198FDBD-2FA6-42C9-80A4-3551A5B89611}"/>
                    </a:ext>
                  </a:extLst>
                </p:cNvPr>
                <p:cNvSpPr/>
                <p:nvPr/>
              </p:nvSpPr>
              <p:spPr>
                <a:xfrm>
                  <a:off x="186690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A46E6941-CB72-4DBD-9392-A57DB6E21E12}"/>
                    </a:ext>
                  </a:extLst>
                </p:cNvPr>
                <p:cNvSpPr/>
                <p:nvPr/>
              </p:nvSpPr>
              <p:spPr>
                <a:xfrm>
                  <a:off x="20468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EF334D74-BA0A-4159-8299-B79E97A1FADB}"/>
                    </a:ext>
                  </a:extLst>
                </p:cNvPr>
                <p:cNvSpPr/>
                <p:nvPr/>
              </p:nvSpPr>
              <p:spPr>
                <a:xfrm>
                  <a:off x="222687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4B218E73-A01A-4206-994C-FF21C55ACCBA}"/>
                    </a:ext>
                  </a:extLst>
                </p:cNvPr>
                <p:cNvSpPr/>
                <p:nvPr/>
              </p:nvSpPr>
              <p:spPr>
                <a:xfrm>
                  <a:off x="2458899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877D6235-BEBE-475B-8A73-60BE6D00FD89}"/>
                    </a:ext>
                  </a:extLst>
                </p:cNvPr>
                <p:cNvSpPr/>
                <p:nvPr/>
              </p:nvSpPr>
              <p:spPr>
                <a:xfrm>
                  <a:off x="26388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4F771EFE-E939-4183-A0EA-64F56CBDACE0}"/>
                    </a:ext>
                  </a:extLst>
                </p:cNvPr>
                <p:cNvSpPr/>
                <p:nvPr/>
              </p:nvSpPr>
              <p:spPr>
                <a:xfrm>
                  <a:off x="281887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5000A0B5-16B3-4873-94E6-45D3CF84DCC5}"/>
                    </a:ext>
                  </a:extLst>
                </p:cNvPr>
                <p:cNvSpPr/>
                <p:nvPr/>
              </p:nvSpPr>
              <p:spPr>
                <a:xfrm>
                  <a:off x="24034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2992CE7A-0A5B-4E37-8E7E-B8570B589A3B}"/>
                    </a:ext>
                  </a:extLst>
                </p:cNvPr>
                <p:cNvSpPr/>
                <p:nvPr/>
              </p:nvSpPr>
              <p:spPr>
                <a:xfrm>
                  <a:off x="2583476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7ED1F2E6-FE26-4F0B-8191-8C6D64003174}"/>
                    </a:ext>
                  </a:extLst>
                </p:cNvPr>
                <p:cNvSpPr/>
                <p:nvPr/>
              </p:nvSpPr>
              <p:spPr>
                <a:xfrm>
                  <a:off x="276346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29BF140B-99A9-4AD8-802B-834E578A8B2F}"/>
                    </a:ext>
                  </a:extLst>
                </p:cNvPr>
                <p:cNvSpPr/>
                <p:nvPr/>
              </p:nvSpPr>
              <p:spPr>
                <a:xfrm>
                  <a:off x="2995134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43C8795E-9EB3-47AD-92CC-59B98AD0391D}"/>
                    </a:ext>
                  </a:extLst>
                </p:cNvPr>
                <p:cNvSpPr/>
                <p:nvPr/>
              </p:nvSpPr>
              <p:spPr>
                <a:xfrm>
                  <a:off x="3175121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CD1D4C89-2DAA-481B-9180-63D3EF3CDF6F}"/>
                    </a:ext>
                  </a:extLst>
                </p:cNvPr>
                <p:cNvSpPr/>
                <p:nvPr/>
              </p:nvSpPr>
              <p:spPr>
                <a:xfrm>
                  <a:off x="293972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053F736E-084D-4183-8569-3E24C8A6415C}"/>
                    </a:ext>
                  </a:extLst>
                </p:cNvPr>
                <p:cNvSpPr/>
                <p:nvPr/>
              </p:nvSpPr>
              <p:spPr>
                <a:xfrm>
                  <a:off x="3119711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70582E4-76C7-4A56-90EC-9C13D600FA0B}"/>
                </a:ext>
              </a:extLst>
            </p:cNvPr>
            <p:cNvCxnSpPr>
              <a:cxnSpLocks/>
              <a:stCxn id="266" idx="3"/>
              <a:endCxn id="149" idx="2"/>
            </p:cNvCxnSpPr>
            <p:nvPr/>
          </p:nvCxnSpPr>
          <p:spPr>
            <a:xfrm rot="16200000" flipH="1">
              <a:off x="2067072" y="3190847"/>
              <a:ext cx="1501243" cy="2759316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ED04779D-0B99-4402-84F3-1513609EC828}"/>
                </a:ext>
              </a:extLst>
            </p:cNvPr>
            <p:cNvCxnSpPr>
              <a:cxnSpLocks/>
              <a:stCxn id="239" idx="3"/>
              <a:endCxn id="84" idx="2"/>
            </p:cNvCxnSpPr>
            <p:nvPr/>
          </p:nvCxnSpPr>
          <p:spPr>
            <a:xfrm rot="16200000" flipH="1">
              <a:off x="2537056" y="3845074"/>
              <a:ext cx="1692504" cy="1627761"/>
            </a:xfrm>
            <a:prstGeom prst="bentConnector2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AF7B5DC-A7F4-4A7F-A1E7-551F68DE080E}"/>
                </a:ext>
              </a:extLst>
            </p:cNvPr>
            <p:cNvCxnSpPr>
              <a:stCxn id="212" idx="3"/>
              <a:endCxn id="162" idx="2"/>
            </p:cNvCxnSpPr>
            <p:nvPr/>
          </p:nvCxnSpPr>
          <p:spPr>
            <a:xfrm rot="16200000" flipH="1">
              <a:off x="3063862" y="4555848"/>
              <a:ext cx="1881166" cy="385488"/>
            </a:xfrm>
            <a:prstGeom prst="bentConnector2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3224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46987-78FF-4F87-B88A-93800C16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570F489C-52B2-4D41-B88C-6096BC998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3"/>
          <a:stretch/>
        </p:blipFill>
        <p:spPr>
          <a:xfrm>
            <a:off x="628650" y="1108530"/>
            <a:ext cx="3878049" cy="4030680"/>
          </a:xfrm>
          <a:prstGeom prst="rect">
            <a:avLst/>
          </a:prstGeom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FAD33F0-C3F5-40BE-8EA7-5750012F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1"/>
          <a:stretch/>
        </p:blipFill>
        <p:spPr>
          <a:xfrm>
            <a:off x="4790352" y="1785826"/>
            <a:ext cx="3978113" cy="2676087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129F250-0368-4879-B41E-58B24800681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 flipH="1" flipV="1">
            <a:off x="2996850" y="1356651"/>
            <a:ext cx="3353384" cy="4211734"/>
          </a:xfrm>
          <a:prstGeom prst="curvedConnector5">
            <a:avLst>
              <a:gd name="adj1" fmla="val -12498"/>
              <a:gd name="adj2" fmla="val 56643"/>
              <a:gd name="adj3" fmla="val 1110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5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CUDA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2321A52-6FE6-48A1-92B9-4A3F2149ECDF}"/>
              </a:ext>
            </a:extLst>
          </p:cNvPr>
          <p:cNvSpPr txBox="1">
            <a:spLocks/>
          </p:cNvSpPr>
          <p:nvPr/>
        </p:nvSpPr>
        <p:spPr>
          <a:xfrm>
            <a:off x="862603" y="1037671"/>
            <a:ext cx="8109947" cy="134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hlinkClick r:id="rId2"/>
              </a:rPr>
              <a:t>https://developer.nvidia.com/cuda-10.1-download-archive-base</a:t>
            </a:r>
            <a:endParaRPr lang="en-US" altLang="ko-KR" sz="2000" dirty="0"/>
          </a:p>
          <a:p>
            <a:r>
              <a:rPr lang="ko-KR" altLang="en-US" sz="2000" dirty="0"/>
              <a:t>아래와 같이 </a:t>
            </a:r>
            <a:r>
              <a:rPr lang="en-US" altLang="ko-KR" sz="2000" dirty="0"/>
              <a:t>Select Target Platform</a:t>
            </a:r>
            <a:r>
              <a:rPr lang="ko-KR" altLang="en-US" sz="2000" dirty="0"/>
              <a:t>을 설정 한 후 다운로드 버튼을 </a:t>
            </a:r>
            <a:endParaRPr lang="en-US" altLang="ko-KR" sz="2000" dirty="0"/>
          </a:p>
          <a:p>
            <a:r>
              <a:rPr lang="ko-KR" altLang="en-US" sz="2000" dirty="0"/>
              <a:t>눌러줍니다</a:t>
            </a:r>
            <a:r>
              <a:rPr lang="en-US" altLang="ko-KR" sz="2000" dirty="0"/>
              <a:t>.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D0AC762-09B4-4379-8803-6B4FEC231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2" y="3235946"/>
            <a:ext cx="8625450" cy="1581960"/>
          </a:xfrm>
          <a:prstGeom prst="rect">
            <a:avLst/>
          </a:prstGeom>
          <a:ln w="63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25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2B498A-E49F-4029-B5A5-DBEA4E14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00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2F2861F1-513C-403F-8C66-6134728B2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84"/>
          <a:stretch/>
        </p:blipFill>
        <p:spPr>
          <a:xfrm>
            <a:off x="4976945" y="1132553"/>
            <a:ext cx="3462585" cy="507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E002E2-CAC1-4968-9649-DCFA97B78E46}"/>
              </a:ext>
            </a:extLst>
          </p:cNvPr>
          <p:cNvGrpSpPr/>
          <p:nvPr/>
        </p:nvGrpSpPr>
        <p:grpSpPr>
          <a:xfrm>
            <a:off x="523876" y="1428750"/>
            <a:ext cx="3538406" cy="3419475"/>
            <a:chOff x="1167992" y="1132553"/>
            <a:chExt cx="4920923" cy="4836490"/>
          </a:xfrm>
        </p:grpSpPr>
        <p:pic>
          <p:nvPicPr>
            <p:cNvPr id="9" name="Picture 8" descr="A picture containing game, toy, table&#10;&#10;Description automatically generated">
              <a:extLst>
                <a:ext uri="{FF2B5EF4-FFF2-40B4-BE49-F238E27FC236}">
                  <a16:creationId xmlns:a16="http://schemas.microsoft.com/office/drawing/2014/main" id="{3D39B92D-28AE-46F1-AFF8-9296E7B34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079"/>
            <a:stretch/>
          </p:blipFill>
          <p:spPr>
            <a:xfrm>
              <a:off x="2014376" y="1132553"/>
              <a:ext cx="3370061" cy="181829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E1D00C-8543-4C2D-B9CE-0C08001BDEB2}"/>
                </a:ext>
              </a:extLst>
            </p:cNvPr>
            <p:cNvGrpSpPr/>
            <p:nvPr/>
          </p:nvGrpSpPr>
          <p:grpSpPr>
            <a:xfrm>
              <a:off x="1167992" y="3085729"/>
              <a:ext cx="714313" cy="734155"/>
              <a:chOff x="1905285" y="3061922"/>
              <a:chExt cx="714313" cy="734155"/>
            </a:xfrm>
          </p:grpSpPr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38B901B4-8F90-4275-A408-1D6C090EE608}"/>
                  </a:ext>
                </a:extLst>
              </p:cNvPr>
              <p:cNvSpPr/>
              <p:nvPr/>
            </p:nvSpPr>
            <p:spPr>
              <a:xfrm>
                <a:off x="2019477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D99FFCD9-00E0-4745-90E2-B59A3F8AD5E0}"/>
                  </a:ext>
                </a:extLst>
              </p:cNvPr>
              <p:cNvSpPr/>
              <p:nvPr/>
            </p:nvSpPr>
            <p:spPr>
              <a:xfrm>
                <a:off x="2199464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ADA53484-C04E-4351-AA97-58B3DCD367FC}"/>
                  </a:ext>
                </a:extLst>
              </p:cNvPr>
              <p:cNvSpPr/>
              <p:nvPr/>
            </p:nvSpPr>
            <p:spPr>
              <a:xfrm>
                <a:off x="2379450" y="3430344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AA57231F-93CD-4C4B-A292-311C253F67F1}"/>
                  </a:ext>
                </a:extLst>
              </p:cNvPr>
              <p:cNvSpPr/>
              <p:nvPr/>
            </p:nvSpPr>
            <p:spPr>
              <a:xfrm>
                <a:off x="1960695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AC0D3196-E979-4E3F-9DC8-B3B5593A825B}"/>
                  </a:ext>
                </a:extLst>
              </p:cNvPr>
              <p:cNvSpPr/>
              <p:nvPr/>
            </p:nvSpPr>
            <p:spPr>
              <a:xfrm>
                <a:off x="2140681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4E3B6D00-27D8-4C74-AA2C-59C46CFFC376}"/>
                  </a:ext>
                </a:extLst>
              </p:cNvPr>
              <p:cNvSpPr/>
              <p:nvPr/>
            </p:nvSpPr>
            <p:spPr>
              <a:xfrm>
                <a:off x="2320668" y="3491889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CA3FF19F-2927-4A17-8371-F64468944575}"/>
                  </a:ext>
                </a:extLst>
              </p:cNvPr>
              <p:cNvSpPr/>
              <p:nvPr/>
            </p:nvSpPr>
            <p:spPr>
              <a:xfrm>
                <a:off x="1905285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E39E8F87-1380-447F-AF5E-2192DA7E6FD3}"/>
                  </a:ext>
                </a:extLst>
              </p:cNvPr>
              <p:cNvSpPr/>
              <p:nvPr/>
            </p:nvSpPr>
            <p:spPr>
              <a:xfrm>
                <a:off x="2085272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BDFD2B56-6880-4C7E-A79C-AA613E30F64D}"/>
                  </a:ext>
                </a:extLst>
              </p:cNvPr>
              <p:cNvSpPr/>
              <p:nvPr/>
            </p:nvSpPr>
            <p:spPr>
              <a:xfrm>
                <a:off x="2265258" y="354823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18A4AC8F-2A2F-4589-BF54-9E92ABB82D22}"/>
                  </a:ext>
                </a:extLst>
              </p:cNvPr>
              <p:cNvSpPr/>
              <p:nvPr/>
            </p:nvSpPr>
            <p:spPr>
              <a:xfrm>
                <a:off x="2019477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Cube 270">
                <a:extLst>
                  <a:ext uri="{FF2B5EF4-FFF2-40B4-BE49-F238E27FC236}">
                    <a16:creationId xmlns:a16="http://schemas.microsoft.com/office/drawing/2014/main" id="{99317DAF-0A00-489E-87FF-8FB3F231B0EF}"/>
                  </a:ext>
                </a:extLst>
              </p:cNvPr>
              <p:cNvSpPr/>
              <p:nvPr/>
            </p:nvSpPr>
            <p:spPr>
              <a:xfrm>
                <a:off x="2199464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F5FE7454-A74E-4D2F-91D6-89B21E1291CE}"/>
                  </a:ext>
                </a:extLst>
              </p:cNvPr>
              <p:cNvSpPr/>
              <p:nvPr/>
            </p:nvSpPr>
            <p:spPr>
              <a:xfrm>
                <a:off x="2379450" y="32440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303A042C-87AD-4792-8D39-389CE26F847B}"/>
                  </a:ext>
                </a:extLst>
              </p:cNvPr>
              <p:cNvSpPr/>
              <p:nvPr/>
            </p:nvSpPr>
            <p:spPr>
              <a:xfrm>
                <a:off x="1960695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FFE146FD-E795-4B3B-A80E-664A45528AB3}"/>
                  </a:ext>
                </a:extLst>
              </p:cNvPr>
              <p:cNvSpPr/>
              <p:nvPr/>
            </p:nvSpPr>
            <p:spPr>
              <a:xfrm>
                <a:off x="2140681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6D2ACF8D-2767-4853-83BF-BE03C54A9D23}"/>
                  </a:ext>
                </a:extLst>
              </p:cNvPr>
              <p:cNvSpPr/>
              <p:nvPr/>
            </p:nvSpPr>
            <p:spPr>
              <a:xfrm>
                <a:off x="2320668" y="3305596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3E553928-66ED-4BA2-9E7F-CFB6D96B42B6}"/>
                  </a:ext>
                </a:extLst>
              </p:cNvPr>
              <p:cNvSpPr/>
              <p:nvPr/>
            </p:nvSpPr>
            <p:spPr>
              <a:xfrm>
                <a:off x="1905285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B7273E8C-30A7-4BF6-B4D8-A33F27A0D782}"/>
                  </a:ext>
                </a:extLst>
              </p:cNvPr>
              <p:cNvSpPr/>
              <p:nvPr/>
            </p:nvSpPr>
            <p:spPr>
              <a:xfrm>
                <a:off x="2085272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Cube 277">
                <a:extLst>
                  <a:ext uri="{FF2B5EF4-FFF2-40B4-BE49-F238E27FC236}">
                    <a16:creationId xmlns:a16="http://schemas.microsoft.com/office/drawing/2014/main" id="{9E04708E-A342-4557-A209-82230364CBFA}"/>
                  </a:ext>
                </a:extLst>
              </p:cNvPr>
              <p:cNvSpPr/>
              <p:nvPr/>
            </p:nvSpPr>
            <p:spPr>
              <a:xfrm>
                <a:off x="2265258" y="3361945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AC81C4F8-1319-4216-ABF6-FBE4689F36C6}"/>
                  </a:ext>
                </a:extLst>
              </p:cNvPr>
              <p:cNvSpPr/>
              <p:nvPr/>
            </p:nvSpPr>
            <p:spPr>
              <a:xfrm>
                <a:off x="2019477" y="306192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0ADE3EB2-2A91-43FF-8E92-ECE787F05086}"/>
                  </a:ext>
                </a:extLst>
              </p:cNvPr>
              <p:cNvSpPr/>
              <p:nvPr/>
            </p:nvSpPr>
            <p:spPr>
              <a:xfrm>
                <a:off x="2199463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Cube 280">
                <a:extLst>
                  <a:ext uri="{FF2B5EF4-FFF2-40B4-BE49-F238E27FC236}">
                    <a16:creationId xmlns:a16="http://schemas.microsoft.com/office/drawing/2014/main" id="{34540B68-E0D0-4680-B03F-1FE04B23E399}"/>
                  </a:ext>
                </a:extLst>
              </p:cNvPr>
              <p:cNvSpPr/>
              <p:nvPr/>
            </p:nvSpPr>
            <p:spPr>
              <a:xfrm>
                <a:off x="2379450" y="3064458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AF3ED264-0E95-4B57-AF2A-627B672BA02C}"/>
                  </a:ext>
                </a:extLst>
              </p:cNvPr>
              <p:cNvSpPr/>
              <p:nvPr/>
            </p:nvSpPr>
            <p:spPr>
              <a:xfrm>
                <a:off x="1960695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Cube 282">
                <a:extLst>
                  <a:ext uri="{FF2B5EF4-FFF2-40B4-BE49-F238E27FC236}">
                    <a16:creationId xmlns:a16="http://schemas.microsoft.com/office/drawing/2014/main" id="{D92CA1BC-42D1-4700-957F-D482971BF6E4}"/>
                  </a:ext>
                </a:extLst>
              </p:cNvPr>
              <p:cNvSpPr/>
              <p:nvPr/>
            </p:nvSpPr>
            <p:spPr>
              <a:xfrm>
                <a:off x="2140681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E5757C4E-8376-43DB-8E69-A947BBD67C15}"/>
                  </a:ext>
                </a:extLst>
              </p:cNvPr>
              <p:cNvSpPr/>
              <p:nvPr/>
            </p:nvSpPr>
            <p:spPr>
              <a:xfrm>
                <a:off x="2320668" y="3119302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57232BB1-E98E-43D4-9AFE-5305E1504180}"/>
                  </a:ext>
                </a:extLst>
              </p:cNvPr>
              <p:cNvSpPr/>
              <p:nvPr/>
            </p:nvSpPr>
            <p:spPr>
              <a:xfrm>
                <a:off x="1905285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73B02690-3153-4ECC-8F53-9DCEAC77B2E7}"/>
                  </a:ext>
                </a:extLst>
              </p:cNvPr>
              <p:cNvSpPr/>
              <p:nvPr/>
            </p:nvSpPr>
            <p:spPr>
              <a:xfrm>
                <a:off x="2085272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Cube 286">
                <a:extLst>
                  <a:ext uri="{FF2B5EF4-FFF2-40B4-BE49-F238E27FC236}">
                    <a16:creationId xmlns:a16="http://schemas.microsoft.com/office/drawing/2014/main" id="{092D0C13-667A-4AEC-89F4-4CA8CDF4E996}"/>
                  </a:ext>
                </a:extLst>
              </p:cNvPr>
              <p:cNvSpPr/>
              <p:nvPr/>
            </p:nvSpPr>
            <p:spPr>
              <a:xfrm>
                <a:off x="2265258" y="3175651"/>
                <a:ext cx="240148" cy="247839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0B4F1E-A2A4-45D5-BCAE-8AFB1B9948D1}"/>
                </a:ext>
              </a:extLst>
            </p:cNvPr>
            <p:cNvGrpSpPr/>
            <p:nvPr/>
          </p:nvGrpSpPr>
          <p:grpSpPr>
            <a:xfrm>
              <a:off x="2299385" y="3076012"/>
              <a:ext cx="714313" cy="736691"/>
              <a:chOff x="4372975" y="1642329"/>
              <a:chExt cx="3617413" cy="3614967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17123678-A5BE-493C-BE04-D37DD569C214}"/>
                  </a:ext>
                </a:extLst>
              </p:cNvPr>
              <p:cNvSpPr/>
              <p:nvPr/>
            </p:nvSpPr>
            <p:spPr>
              <a:xfrm>
                <a:off x="4951264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8E31B6E9-21C6-4862-A61D-473FAE6695C7}"/>
                  </a:ext>
                </a:extLst>
              </p:cNvPr>
              <p:cNvSpPr/>
              <p:nvPr/>
            </p:nvSpPr>
            <p:spPr>
              <a:xfrm>
                <a:off x="5862750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283651BC-4BE0-44DF-9A04-BCC80D353F82}"/>
                  </a:ext>
                </a:extLst>
              </p:cNvPr>
              <p:cNvSpPr/>
              <p:nvPr/>
            </p:nvSpPr>
            <p:spPr>
              <a:xfrm>
                <a:off x="6774236" y="3462633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B069DF68-9668-4885-A4ED-806900EA4985}"/>
                  </a:ext>
                </a:extLst>
              </p:cNvPr>
              <p:cNvSpPr/>
              <p:nvPr/>
            </p:nvSpPr>
            <p:spPr>
              <a:xfrm>
                <a:off x="4653580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54232D39-95B0-4F89-ADEA-529C080C1007}"/>
                  </a:ext>
                </a:extLst>
              </p:cNvPr>
              <p:cNvSpPr/>
              <p:nvPr/>
            </p:nvSpPr>
            <p:spPr>
              <a:xfrm>
                <a:off x="5565066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B7C32340-81B4-4FE6-B3E8-AE1FD5E5305D}"/>
                  </a:ext>
                </a:extLst>
              </p:cNvPr>
              <p:cNvSpPr/>
              <p:nvPr/>
            </p:nvSpPr>
            <p:spPr>
              <a:xfrm>
                <a:off x="6476552" y="3764637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CAD4589E-724F-4CF6-88FB-82FFB6A361D8}"/>
                  </a:ext>
                </a:extLst>
              </p:cNvPr>
              <p:cNvSpPr/>
              <p:nvPr/>
            </p:nvSpPr>
            <p:spPr>
              <a:xfrm>
                <a:off x="4372975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CC7F0DB2-BF9B-4BDC-A9F0-730008E05EEA}"/>
                  </a:ext>
                </a:extLst>
              </p:cNvPr>
              <p:cNvSpPr/>
              <p:nvPr/>
            </p:nvSpPr>
            <p:spPr>
              <a:xfrm>
                <a:off x="5284461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C7A2F28D-F09D-4D43-8A14-7C6A2278D6DC}"/>
                  </a:ext>
                </a:extLst>
              </p:cNvPr>
              <p:cNvSpPr/>
              <p:nvPr/>
            </p:nvSpPr>
            <p:spPr>
              <a:xfrm>
                <a:off x="6195947" y="4041144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BBAA7F8D-7523-4D35-80C3-D5831AFC0AD8}"/>
                  </a:ext>
                </a:extLst>
              </p:cNvPr>
              <p:cNvSpPr/>
              <p:nvPr/>
            </p:nvSpPr>
            <p:spPr>
              <a:xfrm>
                <a:off x="4951264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D1645EAB-D995-445C-9CA6-774E9A556D9F}"/>
                  </a:ext>
                </a:extLst>
              </p:cNvPr>
              <p:cNvSpPr/>
              <p:nvPr/>
            </p:nvSpPr>
            <p:spPr>
              <a:xfrm>
                <a:off x="5862750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8B8BF2EF-F32D-4346-A2AE-CAB17E188BC6}"/>
                  </a:ext>
                </a:extLst>
              </p:cNvPr>
              <p:cNvSpPr/>
              <p:nvPr/>
            </p:nvSpPr>
            <p:spPr>
              <a:xfrm>
                <a:off x="6774236" y="2548485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2AF0D5A2-A247-4414-B288-441046CB7D83}"/>
                  </a:ext>
                </a:extLst>
              </p:cNvPr>
              <p:cNvSpPr/>
              <p:nvPr/>
            </p:nvSpPr>
            <p:spPr>
              <a:xfrm>
                <a:off x="4653580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B44EF94C-3C87-4827-9EBA-9925CCBA8B9D}"/>
                  </a:ext>
                </a:extLst>
              </p:cNvPr>
              <p:cNvSpPr/>
              <p:nvPr/>
            </p:nvSpPr>
            <p:spPr>
              <a:xfrm>
                <a:off x="5565066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0B89355A-B76D-4078-B559-0F2A051CA10A}"/>
                  </a:ext>
                </a:extLst>
              </p:cNvPr>
              <p:cNvSpPr/>
              <p:nvPr/>
            </p:nvSpPr>
            <p:spPr>
              <a:xfrm>
                <a:off x="6476552" y="2850489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D1FC51AD-8A7F-4426-9579-5758EA91A27A}"/>
                  </a:ext>
                </a:extLst>
              </p:cNvPr>
              <p:cNvSpPr/>
              <p:nvPr/>
            </p:nvSpPr>
            <p:spPr>
              <a:xfrm>
                <a:off x="4372975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89C846A2-5A18-4A60-9806-E771931031B0}"/>
                  </a:ext>
                </a:extLst>
              </p:cNvPr>
              <p:cNvSpPr/>
              <p:nvPr/>
            </p:nvSpPr>
            <p:spPr>
              <a:xfrm>
                <a:off x="5284461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8520B5E5-69B0-4D8A-B74A-D74CEE222529}"/>
                  </a:ext>
                </a:extLst>
              </p:cNvPr>
              <p:cNvSpPr/>
              <p:nvPr/>
            </p:nvSpPr>
            <p:spPr>
              <a:xfrm>
                <a:off x="6195947" y="3126996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06BBF00B-8003-4E22-A49D-21E5A241EF2B}"/>
                  </a:ext>
                </a:extLst>
              </p:cNvPr>
              <p:cNvSpPr/>
              <p:nvPr/>
            </p:nvSpPr>
            <p:spPr>
              <a:xfrm>
                <a:off x="4951263" y="1642329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8DE4F999-FF09-4B0D-81F1-29DA724E6FBE}"/>
                  </a:ext>
                </a:extLst>
              </p:cNvPr>
              <p:cNvSpPr/>
              <p:nvPr/>
            </p:nvSpPr>
            <p:spPr>
              <a:xfrm>
                <a:off x="5862749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382AD147-13F8-4B37-B30F-0D809FE19701}"/>
                  </a:ext>
                </a:extLst>
              </p:cNvPr>
              <p:cNvSpPr/>
              <p:nvPr/>
            </p:nvSpPr>
            <p:spPr>
              <a:xfrm>
                <a:off x="6774235" y="1646782"/>
                <a:ext cx="1216153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D9E5AAE1-61BD-4F50-A4B0-CAF7D906951D}"/>
                  </a:ext>
                </a:extLst>
              </p:cNvPr>
              <p:cNvSpPr/>
              <p:nvPr/>
            </p:nvSpPr>
            <p:spPr>
              <a:xfrm>
                <a:off x="4653580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16CDB822-237B-40D8-A59A-D58A6C6B6A3B}"/>
                  </a:ext>
                </a:extLst>
              </p:cNvPr>
              <p:cNvSpPr/>
              <p:nvPr/>
            </p:nvSpPr>
            <p:spPr>
              <a:xfrm>
                <a:off x="5565066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8827E0AF-D6A7-4721-AB46-99FD24FD1907}"/>
                  </a:ext>
                </a:extLst>
              </p:cNvPr>
              <p:cNvSpPr/>
              <p:nvPr/>
            </p:nvSpPr>
            <p:spPr>
              <a:xfrm>
                <a:off x="6476552" y="1936341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2866BA1F-9C78-4C2A-A67F-4ADE9400F1C8}"/>
                  </a:ext>
                </a:extLst>
              </p:cNvPr>
              <p:cNvSpPr/>
              <p:nvPr/>
            </p:nvSpPr>
            <p:spPr>
              <a:xfrm>
                <a:off x="4372975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C7F59D28-27D9-492C-968F-76204638B82A}"/>
                  </a:ext>
                </a:extLst>
              </p:cNvPr>
              <p:cNvSpPr/>
              <p:nvPr/>
            </p:nvSpPr>
            <p:spPr>
              <a:xfrm>
                <a:off x="5284461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BCBFC883-776F-4850-9C21-3BACCDBFF7CB}"/>
                  </a:ext>
                </a:extLst>
              </p:cNvPr>
              <p:cNvSpPr/>
              <p:nvPr/>
            </p:nvSpPr>
            <p:spPr>
              <a:xfrm>
                <a:off x="6195947" y="2212848"/>
                <a:ext cx="1216152" cy="1216152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D1221-E2FA-4F0E-962B-240A8DF94A35}"/>
                </a:ext>
              </a:extLst>
            </p:cNvPr>
            <p:cNvGrpSpPr/>
            <p:nvPr/>
          </p:nvGrpSpPr>
          <p:grpSpPr>
            <a:xfrm>
              <a:off x="3541658" y="3072225"/>
              <a:ext cx="714313" cy="735784"/>
              <a:chOff x="4858381" y="311893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7FE491B4-04B9-4A74-A831-49C70D495373}"/>
                  </a:ext>
                </a:extLst>
              </p:cNvPr>
              <p:cNvSpPr/>
              <p:nvPr/>
            </p:nvSpPr>
            <p:spPr>
              <a:xfrm>
                <a:off x="5008213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EAEFFCCF-0B78-48DE-BF34-C5AD4EEAAF07}"/>
                  </a:ext>
                </a:extLst>
              </p:cNvPr>
              <p:cNvSpPr/>
              <p:nvPr/>
            </p:nvSpPr>
            <p:spPr>
              <a:xfrm>
                <a:off x="5244375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A3AF71D2-AD24-4E21-A79D-A599842EAEA2}"/>
                  </a:ext>
                </a:extLst>
              </p:cNvPr>
              <p:cNvSpPr/>
              <p:nvPr/>
            </p:nvSpPr>
            <p:spPr>
              <a:xfrm>
                <a:off x="5480537" y="358220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507064A6-86EB-40D7-B942-9AC4FEC0D1B1}"/>
                  </a:ext>
                </a:extLst>
              </p:cNvPr>
              <p:cNvSpPr/>
              <p:nvPr/>
            </p:nvSpPr>
            <p:spPr>
              <a:xfrm>
                <a:off x="4931085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1DE9D728-EBBC-42ED-9AE0-989612C997CA}"/>
                  </a:ext>
                </a:extLst>
              </p:cNvPr>
              <p:cNvSpPr/>
              <p:nvPr/>
            </p:nvSpPr>
            <p:spPr>
              <a:xfrm>
                <a:off x="5167247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E165C297-CA73-4CB5-AD38-9249C4FE4C6F}"/>
                  </a:ext>
                </a:extLst>
              </p:cNvPr>
              <p:cNvSpPr/>
              <p:nvPr/>
            </p:nvSpPr>
            <p:spPr>
              <a:xfrm>
                <a:off x="5403409" y="365924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DA0AF0FC-740C-4D01-B93B-19A853BB4F1B}"/>
                  </a:ext>
                </a:extLst>
              </p:cNvPr>
              <p:cNvSpPr/>
              <p:nvPr/>
            </p:nvSpPr>
            <p:spPr>
              <a:xfrm>
                <a:off x="4858381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A5D0AD67-710F-41A9-B00F-749F559D704A}"/>
                  </a:ext>
                </a:extLst>
              </p:cNvPr>
              <p:cNvSpPr/>
              <p:nvPr/>
            </p:nvSpPr>
            <p:spPr>
              <a:xfrm>
                <a:off x="5094543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1F4D37A2-E0BE-40EC-AC9B-1681E4511D5E}"/>
                  </a:ext>
                </a:extLst>
              </p:cNvPr>
              <p:cNvSpPr/>
              <p:nvPr/>
            </p:nvSpPr>
            <p:spPr>
              <a:xfrm>
                <a:off x="5330705" y="372979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A55E37FC-B6DA-4599-BA98-F6C3D2122588}"/>
                  </a:ext>
                </a:extLst>
              </p:cNvPr>
              <p:cNvSpPr/>
              <p:nvPr/>
            </p:nvSpPr>
            <p:spPr>
              <a:xfrm>
                <a:off x="5008213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05511AA8-5138-457D-A748-F1E4AA775E45}"/>
                  </a:ext>
                </a:extLst>
              </p:cNvPr>
              <p:cNvSpPr/>
              <p:nvPr/>
            </p:nvSpPr>
            <p:spPr>
              <a:xfrm>
                <a:off x="5244375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A3E0790-6FA8-4246-B8AC-2898F6D2F0DE}"/>
                  </a:ext>
                </a:extLst>
              </p:cNvPr>
              <p:cNvSpPr/>
              <p:nvPr/>
            </p:nvSpPr>
            <p:spPr>
              <a:xfrm>
                <a:off x="5480537" y="334897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9DDBFACE-7FA9-4450-BA70-D110494009E2}"/>
                  </a:ext>
                </a:extLst>
              </p:cNvPr>
              <p:cNvSpPr/>
              <p:nvPr/>
            </p:nvSpPr>
            <p:spPr>
              <a:xfrm>
                <a:off x="4931085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4EBB03FA-57A2-4A9B-A180-CAEBF5566FF1}"/>
                  </a:ext>
                </a:extLst>
              </p:cNvPr>
              <p:cNvSpPr/>
              <p:nvPr/>
            </p:nvSpPr>
            <p:spPr>
              <a:xfrm>
                <a:off x="5167247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B19500B4-6631-4EFD-BAF2-99C82415D75B}"/>
                  </a:ext>
                </a:extLst>
              </p:cNvPr>
              <p:cNvSpPr/>
              <p:nvPr/>
            </p:nvSpPr>
            <p:spPr>
              <a:xfrm>
                <a:off x="5403409" y="342602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FAB48348-48A6-4A2F-A904-BF863D31982D}"/>
                  </a:ext>
                </a:extLst>
              </p:cNvPr>
              <p:cNvSpPr/>
              <p:nvPr/>
            </p:nvSpPr>
            <p:spPr>
              <a:xfrm>
                <a:off x="4858381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075CF393-1B75-492F-A23F-ECEB07386FB9}"/>
                  </a:ext>
                </a:extLst>
              </p:cNvPr>
              <p:cNvSpPr/>
              <p:nvPr/>
            </p:nvSpPr>
            <p:spPr>
              <a:xfrm>
                <a:off x="5094543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3305993C-A5B2-4495-AAB6-430A3064A401}"/>
                  </a:ext>
                </a:extLst>
              </p:cNvPr>
              <p:cNvSpPr/>
              <p:nvPr/>
            </p:nvSpPr>
            <p:spPr>
              <a:xfrm>
                <a:off x="5330705" y="349657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35FD8786-DA46-400A-9A3D-1A2F127B22DA}"/>
                  </a:ext>
                </a:extLst>
              </p:cNvPr>
              <p:cNvSpPr/>
              <p:nvPr/>
            </p:nvSpPr>
            <p:spPr>
              <a:xfrm>
                <a:off x="5008213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C73E9949-01E4-4131-ACF3-DAECA1549809}"/>
                  </a:ext>
                </a:extLst>
              </p:cNvPr>
              <p:cNvSpPr/>
              <p:nvPr/>
            </p:nvSpPr>
            <p:spPr>
              <a:xfrm>
                <a:off x="5244375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7CCC8FBF-B5B7-4567-A922-BC5A3F76144A}"/>
                  </a:ext>
                </a:extLst>
              </p:cNvPr>
              <p:cNvSpPr/>
              <p:nvPr/>
            </p:nvSpPr>
            <p:spPr>
              <a:xfrm>
                <a:off x="5480537" y="311893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B830A0E3-CD96-481A-B1A8-28A4310D3C93}"/>
                  </a:ext>
                </a:extLst>
              </p:cNvPr>
              <p:cNvSpPr/>
              <p:nvPr/>
            </p:nvSpPr>
            <p:spPr>
              <a:xfrm>
                <a:off x="4931085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Cube 228">
                <a:extLst>
                  <a:ext uri="{FF2B5EF4-FFF2-40B4-BE49-F238E27FC236}">
                    <a16:creationId xmlns:a16="http://schemas.microsoft.com/office/drawing/2014/main" id="{9ED4DB79-F55E-4573-9F83-62F9C26709A5}"/>
                  </a:ext>
                </a:extLst>
              </p:cNvPr>
              <p:cNvSpPr/>
              <p:nvPr/>
            </p:nvSpPr>
            <p:spPr>
              <a:xfrm>
                <a:off x="5167247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CD88EEAD-A179-48CA-8234-EBF60B7BF573}"/>
                  </a:ext>
                </a:extLst>
              </p:cNvPr>
              <p:cNvSpPr/>
              <p:nvPr/>
            </p:nvSpPr>
            <p:spPr>
              <a:xfrm>
                <a:off x="5403409" y="319280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9D96991A-1377-4719-B3E0-B77A5DF1AF34}"/>
                  </a:ext>
                </a:extLst>
              </p:cNvPr>
              <p:cNvSpPr/>
              <p:nvPr/>
            </p:nvSpPr>
            <p:spPr>
              <a:xfrm>
                <a:off x="4858381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3E1CC01F-73BF-4E94-9AD8-461014E2A891}"/>
                  </a:ext>
                </a:extLst>
              </p:cNvPr>
              <p:cNvSpPr/>
              <p:nvPr/>
            </p:nvSpPr>
            <p:spPr>
              <a:xfrm>
                <a:off x="5094543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A0C2614F-062F-4E83-AD5C-5DA354FA48DE}"/>
                  </a:ext>
                </a:extLst>
              </p:cNvPr>
              <p:cNvSpPr/>
              <p:nvPr/>
            </p:nvSpPr>
            <p:spPr>
              <a:xfrm>
                <a:off x="5330705" y="326334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4C7265-54FB-454D-81AA-79D3D0171A72}"/>
                </a:ext>
              </a:extLst>
            </p:cNvPr>
            <p:cNvGrpSpPr/>
            <p:nvPr/>
          </p:nvGrpSpPr>
          <p:grpSpPr>
            <a:xfrm>
              <a:off x="5300547" y="3085729"/>
              <a:ext cx="714313" cy="735784"/>
              <a:chOff x="7323846" y="3123222"/>
              <a:chExt cx="937256" cy="92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80" name="Cube 179">
                <a:extLst>
                  <a:ext uri="{FF2B5EF4-FFF2-40B4-BE49-F238E27FC236}">
                    <a16:creationId xmlns:a16="http://schemas.microsoft.com/office/drawing/2014/main" id="{8AD41E11-8E7C-449B-BD66-26CC2AD5B4BC}"/>
                  </a:ext>
                </a:extLst>
              </p:cNvPr>
              <p:cNvSpPr/>
              <p:nvPr/>
            </p:nvSpPr>
            <p:spPr>
              <a:xfrm>
                <a:off x="7473678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Cube 180">
                <a:extLst>
                  <a:ext uri="{FF2B5EF4-FFF2-40B4-BE49-F238E27FC236}">
                    <a16:creationId xmlns:a16="http://schemas.microsoft.com/office/drawing/2014/main" id="{549073C1-7187-4414-B0BA-3481CF11301D}"/>
                  </a:ext>
                </a:extLst>
              </p:cNvPr>
              <p:cNvSpPr/>
              <p:nvPr/>
            </p:nvSpPr>
            <p:spPr>
              <a:xfrm>
                <a:off x="7709840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Cube 181">
                <a:extLst>
                  <a:ext uri="{FF2B5EF4-FFF2-40B4-BE49-F238E27FC236}">
                    <a16:creationId xmlns:a16="http://schemas.microsoft.com/office/drawing/2014/main" id="{41DC6F8A-7523-4B86-819C-EDD6ACAD7F97}"/>
                  </a:ext>
                </a:extLst>
              </p:cNvPr>
              <p:cNvSpPr/>
              <p:nvPr/>
            </p:nvSpPr>
            <p:spPr>
              <a:xfrm>
                <a:off x="7946002" y="3586490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C89F03C9-9ED1-433F-BFDA-9CE86DC2AE82}"/>
                  </a:ext>
                </a:extLst>
              </p:cNvPr>
              <p:cNvSpPr/>
              <p:nvPr/>
            </p:nvSpPr>
            <p:spPr>
              <a:xfrm>
                <a:off x="7396550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D98C9703-103A-4781-868B-A3438F0EFCDE}"/>
                  </a:ext>
                </a:extLst>
              </p:cNvPr>
              <p:cNvSpPr/>
              <p:nvPr/>
            </p:nvSpPr>
            <p:spPr>
              <a:xfrm>
                <a:off x="7632712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F9AF3340-A2E4-4F6C-A0ED-BA3CE8253E4C}"/>
                  </a:ext>
                </a:extLst>
              </p:cNvPr>
              <p:cNvSpPr/>
              <p:nvPr/>
            </p:nvSpPr>
            <p:spPr>
              <a:xfrm>
                <a:off x="7868874" y="366353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A9B665C2-EB6B-46D1-AD97-1488A46C4FFE}"/>
                  </a:ext>
                </a:extLst>
              </p:cNvPr>
              <p:cNvSpPr/>
              <p:nvPr/>
            </p:nvSpPr>
            <p:spPr>
              <a:xfrm>
                <a:off x="7323846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1B1CE14B-3014-492E-A4B9-8F384FAA108F}"/>
                  </a:ext>
                </a:extLst>
              </p:cNvPr>
              <p:cNvSpPr/>
              <p:nvPr/>
            </p:nvSpPr>
            <p:spPr>
              <a:xfrm>
                <a:off x="7560008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83141F33-3C7E-4881-A72F-A338BCBEFB29}"/>
                  </a:ext>
                </a:extLst>
              </p:cNvPr>
              <p:cNvSpPr/>
              <p:nvPr/>
            </p:nvSpPr>
            <p:spPr>
              <a:xfrm>
                <a:off x="7796170" y="373408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196C1479-8264-46E0-BF7C-BF185E4D9282}"/>
                  </a:ext>
                </a:extLst>
              </p:cNvPr>
              <p:cNvSpPr/>
              <p:nvPr/>
            </p:nvSpPr>
            <p:spPr>
              <a:xfrm>
                <a:off x="7473678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Cube 189">
                <a:extLst>
                  <a:ext uri="{FF2B5EF4-FFF2-40B4-BE49-F238E27FC236}">
                    <a16:creationId xmlns:a16="http://schemas.microsoft.com/office/drawing/2014/main" id="{F89ACA2C-BC3D-4D2E-8BCA-A10866EB9359}"/>
                  </a:ext>
                </a:extLst>
              </p:cNvPr>
              <p:cNvSpPr/>
              <p:nvPr/>
            </p:nvSpPr>
            <p:spPr>
              <a:xfrm>
                <a:off x="7709840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AE9A3BE7-887C-404E-A5D7-15592364FC09}"/>
                  </a:ext>
                </a:extLst>
              </p:cNvPr>
              <p:cNvSpPr/>
              <p:nvPr/>
            </p:nvSpPr>
            <p:spPr>
              <a:xfrm>
                <a:off x="7946002" y="3353268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B26191F8-CAD2-43DA-9675-61BC12A56E43}"/>
                  </a:ext>
                </a:extLst>
              </p:cNvPr>
              <p:cNvSpPr/>
              <p:nvPr/>
            </p:nvSpPr>
            <p:spPr>
              <a:xfrm>
                <a:off x="7396550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9175E3D0-49BD-4174-86A4-F173701F9B90}"/>
                  </a:ext>
                </a:extLst>
              </p:cNvPr>
              <p:cNvSpPr/>
              <p:nvPr/>
            </p:nvSpPr>
            <p:spPr>
              <a:xfrm>
                <a:off x="7632712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3634EC54-FACC-4E26-A60D-13FA4B93933F}"/>
                  </a:ext>
                </a:extLst>
              </p:cNvPr>
              <p:cNvSpPr/>
              <p:nvPr/>
            </p:nvSpPr>
            <p:spPr>
              <a:xfrm>
                <a:off x="7868874" y="3430317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0ED6176-B634-4130-AC88-9B80B559F28B}"/>
                  </a:ext>
                </a:extLst>
              </p:cNvPr>
              <p:cNvSpPr/>
              <p:nvPr/>
            </p:nvSpPr>
            <p:spPr>
              <a:xfrm>
                <a:off x="7323846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882B6255-FD7C-44F7-AB36-F299C2769804}"/>
                  </a:ext>
                </a:extLst>
              </p:cNvPr>
              <p:cNvSpPr/>
              <p:nvPr/>
            </p:nvSpPr>
            <p:spPr>
              <a:xfrm>
                <a:off x="7560008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A3615B2C-3164-4DDC-B434-26BE462EBF04}"/>
                  </a:ext>
                </a:extLst>
              </p:cNvPr>
              <p:cNvSpPr/>
              <p:nvPr/>
            </p:nvSpPr>
            <p:spPr>
              <a:xfrm>
                <a:off x="7796170" y="3500861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58BE0BD4-1945-4F15-B02C-38A6B3B6FB2E}"/>
                  </a:ext>
                </a:extLst>
              </p:cNvPr>
              <p:cNvSpPr/>
              <p:nvPr/>
            </p:nvSpPr>
            <p:spPr>
              <a:xfrm>
                <a:off x="7473678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B7300364-B532-43EE-A454-2A3DD58A2CE0}"/>
                  </a:ext>
                </a:extLst>
              </p:cNvPr>
              <p:cNvSpPr/>
              <p:nvPr/>
            </p:nvSpPr>
            <p:spPr>
              <a:xfrm>
                <a:off x="7709840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3FD2EFE0-FA55-4870-B1DE-3B049315F640}"/>
                  </a:ext>
                </a:extLst>
              </p:cNvPr>
              <p:cNvSpPr/>
              <p:nvPr/>
            </p:nvSpPr>
            <p:spPr>
              <a:xfrm>
                <a:off x="7946002" y="3123222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A787D58F-2379-4B6E-A02A-7C94D642DAAA}"/>
                  </a:ext>
                </a:extLst>
              </p:cNvPr>
              <p:cNvSpPr/>
              <p:nvPr/>
            </p:nvSpPr>
            <p:spPr>
              <a:xfrm>
                <a:off x="7396550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903594E7-E48D-40E7-B90B-5C04A659EBD1}"/>
                  </a:ext>
                </a:extLst>
              </p:cNvPr>
              <p:cNvSpPr/>
              <p:nvPr/>
            </p:nvSpPr>
            <p:spPr>
              <a:xfrm>
                <a:off x="7632712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CA3E3EC4-4160-40AA-A149-2BF473387D5A}"/>
                  </a:ext>
                </a:extLst>
              </p:cNvPr>
              <p:cNvSpPr/>
              <p:nvPr/>
            </p:nvSpPr>
            <p:spPr>
              <a:xfrm>
                <a:off x="7868874" y="3197096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DC9DC3FF-6BCD-4CD6-BEC6-63E4E425DB81}"/>
                  </a:ext>
                </a:extLst>
              </p:cNvPr>
              <p:cNvSpPr/>
              <p:nvPr/>
            </p:nvSpPr>
            <p:spPr>
              <a:xfrm>
                <a:off x="7323846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EBE2A7B3-D6FE-4772-8E5A-F8000CDA2CBA}"/>
                  </a:ext>
                </a:extLst>
              </p:cNvPr>
              <p:cNvSpPr/>
              <p:nvPr/>
            </p:nvSpPr>
            <p:spPr>
              <a:xfrm>
                <a:off x="7560008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48AE4DBA-5811-4359-AE09-7F2757254F99}"/>
                  </a:ext>
                </a:extLst>
              </p:cNvPr>
              <p:cNvSpPr/>
              <p:nvPr/>
            </p:nvSpPr>
            <p:spPr>
              <a:xfrm>
                <a:off x="7796170" y="3267639"/>
                <a:ext cx="315100" cy="310270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47E3C-8364-4357-B3D4-B85051545C3C}"/>
                </a:ext>
              </a:extLst>
            </p:cNvPr>
            <p:cNvSpPr txBox="1"/>
            <p:nvPr/>
          </p:nvSpPr>
          <p:spPr>
            <a:xfrm>
              <a:off x="4600371" y="318921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B2DAF3-DEC8-42A8-A761-539FDF8BD3A8}"/>
                </a:ext>
              </a:extLst>
            </p:cNvPr>
            <p:cNvGrpSpPr/>
            <p:nvPr/>
          </p:nvGrpSpPr>
          <p:grpSpPr>
            <a:xfrm>
              <a:off x="4197189" y="4765859"/>
              <a:ext cx="1891726" cy="1203184"/>
              <a:chOff x="3570842" y="4648216"/>
              <a:chExt cx="1891726" cy="1203184"/>
            </a:xfrm>
          </p:grpSpPr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CE876FCB-5EDF-4047-85CC-3C01C9DF6570}"/>
                  </a:ext>
                </a:extLst>
              </p:cNvPr>
              <p:cNvSpPr/>
              <p:nvPr/>
            </p:nvSpPr>
            <p:spPr>
              <a:xfrm>
                <a:off x="5222246" y="5204857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467A935-87E1-40D7-8578-A04DEEE891B9}"/>
                  </a:ext>
                </a:extLst>
              </p:cNvPr>
              <p:cNvSpPr/>
              <p:nvPr/>
            </p:nvSpPr>
            <p:spPr>
              <a:xfrm>
                <a:off x="5161919" y="52672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CF842750-FDC5-4005-91D8-CFA399DA0DC7}"/>
                  </a:ext>
                </a:extLst>
              </p:cNvPr>
              <p:cNvSpPr/>
              <p:nvPr/>
            </p:nvSpPr>
            <p:spPr>
              <a:xfrm>
                <a:off x="5108066" y="5320032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83529E42-62C6-4EEB-BFCA-CD6CD31276DC}"/>
                  </a:ext>
                </a:extLst>
              </p:cNvPr>
              <p:cNvSpPr/>
              <p:nvPr/>
            </p:nvSpPr>
            <p:spPr>
              <a:xfrm>
                <a:off x="5053612" y="537386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583F8914-CE72-4146-8EA7-F880CBB9EEEA}"/>
                  </a:ext>
                </a:extLst>
              </p:cNvPr>
              <p:cNvSpPr/>
              <p:nvPr/>
            </p:nvSpPr>
            <p:spPr>
              <a:xfrm>
                <a:off x="4994830" y="543188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54813C16-490D-436D-BDDF-9472F7FA6A7C}"/>
                  </a:ext>
                </a:extLst>
              </p:cNvPr>
              <p:cNvSpPr/>
              <p:nvPr/>
            </p:nvSpPr>
            <p:spPr>
              <a:xfrm>
                <a:off x="4935375" y="5491438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8C24DF44-E08A-4068-B34A-FDDEE4C67B20}"/>
                  </a:ext>
                </a:extLst>
              </p:cNvPr>
              <p:cNvSpPr/>
              <p:nvPr/>
            </p:nvSpPr>
            <p:spPr>
              <a:xfrm>
                <a:off x="4879061" y="5548109"/>
                <a:ext cx="240148" cy="247839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0B34E00F-538B-4A6E-BC62-D68ABEB13AC7}"/>
                  </a:ext>
                </a:extLst>
              </p:cNvPr>
              <p:cNvSpPr/>
              <p:nvPr/>
            </p:nvSpPr>
            <p:spPr>
              <a:xfrm>
                <a:off x="5222258" y="502077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CE67EE6C-A0DC-479D-B84B-D7F99201A100}"/>
                  </a:ext>
                </a:extLst>
              </p:cNvPr>
              <p:cNvSpPr/>
              <p:nvPr/>
            </p:nvSpPr>
            <p:spPr>
              <a:xfrm>
                <a:off x="5163476" y="507562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23CF9BA-3462-487A-93B6-66072FF64469}"/>
                  </a:ext>
                </a:extLst>
              </p:cNvPr>
              <p:cNvSpPr/>
              <p:nvPr/>
            </p:nvSpPr>
            <p:spPr>
              <a:xfrm>
                <a:off x="5108066" y="5135145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A39A156C-31AF-4E94-BB50-C91B89576CCE}"/>
                  </a:ext>
                </a:extLst>
              </p:cNvPr>
              <p:cNvSpPr/>
              <p:nvPr/>
            </p:nvSpPr>
            <p:spPr>
              <a:xfrm>
                <a:off x="5053612" y="5192157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49C9106F-B165-4F8E-82E8-FD594B82D51D}"/>
                  </a:ext>
                </a:extLst>
              </p:cNvPr>
              <p:cNvSpPr/>
              <p:nvPr/>
            </p:nvSpPr>
            <p:spPr>
              <a:xfrm>
                <a:off x="4994830" y="5247001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5CED6800-52B1-4728-90F5-2E68A245429A}"/>
                  </a:ext>
                </a:extLst>
              </p:cNvPr>
              <p:cNvSpPr/>
              <p:nvPr/>
            </p:nvSpPr>
            <p:spPr>
              <a:xfrm>
                <a:off x="4939420" y="5303350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243BD148-AC08-4124-B659-E7503A036F63}"/>
                  </a:ext>
                </a:extLst>
              </p:cNvPr>
              <p:cNvSpPr/>
              <p:nvPr/>
            </p:nvSpPr>
            <p:spPr>
              <a:xfrm>
                <a:off x="4879061" y="5363222"/>
                <a:ext cx="240148" cy="247839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0B9F91F-9482-41AA-AB92-CA92788CDCD6}"/>
                  </a:ext>
                </a:extLst>
              </p:cNvPr>
              <p:cNvGrpSpPr/>
              <p:nvPr/>
            </p:nvGrpSpPr>
            <p:grpSpPr>
              <a:xfrm>
                <a:off x="3570842" y="5603561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A15F8193-C015-4651-99BF-E02263DE11B5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69DC3ADC-0B5A-4BF4-ACB6-51A1CDD11CC3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C9641696-185A-455D-821B-3DC24982EF81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FD453621-DB5E-473F-A4DC-045786EED79E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6C7FE11F-7B0D-47DB-96FB-05EA0493FB7B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AEB3B6BD-A6AE-497B-A5E1-56344A8B86E6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Cube 177">
                  <a:extLst>
                    <a:ext uri="{FF2B5EF4-FFF2-40B4-BE49-F238E27FC236}">
                      <a16:creationId xmlns:a16="http://schemas.microsoft.com/office/drawing/2014/main" id="{DC179B41-AB23-4953-A1DD-2D138175B2B4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Cube 178">
                  <a:extLst>
                    <a:ext uri="{FF2B5EF4-FFF2-40B4-BE49-F238E27FC236}">
                      <a16:creationId xmlns:a16="http://schemas.microsoft.com/office/drawing/2014/main" id="{446A290A-285F-4643-AEBC-BA8CE9FCD86C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CEB935B-213F-4878-8D8C-BF5EE3A3C014}"/>
                  </a:ext>
                </a:extLst>
              </p:cNvPr>
              <p:cNvGrpSpPr/>
              <p:nvPr/>
            </p:nvGrpSpPr>
            <p:grpSpPr>
              <a:xfrm>
                <a:off x="3570842" y="5417594"/>
                <a:ext cx="1492957" cy="247839"/>
                <a:chOff x="3570842" y="5423944"/>
                <a:chExt cx="1492957" cy="247839"/>
              </a:xfrm>
            </p:grpSpPr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92137444-19F2-4B07-95C3-26013726E59A}"/>
                    </a:ext>
                  </a:extLst>
                </p:cNvPr>
                <p:cNvSpPr/>
                <p:nvPr/>
              </p:nvSpPr>
              <p:spPr>
                <a:xfrm>
                  <a:off x="357084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416A8C60-4640-4C34-92A9-6D98DEFDEAC9}"/>
                    </a:ext>
                  </a:extLst>
                </p:cNvPr>
                <p:cNvSpPr/>
                <p:nvPr/>
              </p:nvSpPr>
              <p:spPr>
                <a:xfrm>
                  <a:off x="37508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Cube 165">
                  <a:extLst>
                    <a:ext uri="{FF2B5EF4-FFF2-40B4-BE49-F238E27FC236}">
                      <a16:creationId xmlns:a16="http://schemas.microsoft.com/office/drawing/2014/main" id="{1F083810-C363-4C16-B8B4-F5AF7B3D2583}"/>
                    </a:ext>
                  </a:extLst>
                </p:cNvPr>
                <p:cNvSpPr/>
                <p:nvPr/>
              </p:nvSpPr>
              <p:spPr>
                <a:xfrm>
                  <a:off x="393081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Cube 166">
                  <a:extLst>
                    <a:ext uri="{FF2B5EF4-FFF2-40B4-BE49-F238E27FC236}">
                      <a16:creationId xmlns:a16="http://schemas.microsoft.com/office/drawing/2014/main" id="{B5A304C8-8929-4F6B-ABC8-7922E97F7EB1}"/>
                    </a:ext>
                  </a:extLst>
                </p:cNvPr>
                <p:cNvSpPr/>
                <p:nvPr/>
              </p:nvSpPr>
              <p:spPr>
                <a:xfrm>
                  <a:off x="4107429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Cube 167">
                  <a:extLst>
                    <a:ext uri="{FF2B5EF4-FFF2-40B4-BE49-F238E27FC236}">
                      <a16:creationId xmlns:a16="http://schemas.microsoft.com/office/drawing/2014/main" id="{7557AA5B-A0A1-4F92-8502-C0D0AE5104B2}"/>
                    </a:ext>
                  </a:extLst>
                </p:cNvPr>
                <p:cNvSpPr/>
                <p:nvPr/>
              </p:nvSpPr>
              <p:spPr>
                <a:xfrm>
                  <a:off x="4287416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Cube 168">
                  <a:extLst>
                    <a:ext uri="{FF2B5EF4-FFF2-40B4-BE49-F238E27FC236}">
                      <a16:creationId xmlns:a16="http://schemas.microsoft.com/office/drawing/2014/main" id="{B2C8D078-3BB2-4A28-9A46-109CAD92E214}"/>
                    </a:ext>
                  </a:extLst>
                </p:cNvPr>
                <p:cNvSpPr/>
                <p:nvPr/>
              </p:nvSpPr>
              <p:spPr>
                <a:xfrm>
                  <a:off x="4467402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FDFB3D90-DB97-4662-9AD7-B375C9F772D8}"/>
                    </a:ext>
                  </a:extLst>
                </p:cNvPr>
                <p:cNvSpPr/>
                <p:nvPr/>
              </p:nvSpPr>
              <p:spPr>
                <a:xfrm>
                  <a:off x="4643665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3858D919-0B75-45EE-B699-690A6EA330B2}"/>
                    </a:ext>
                  </a:extLst>
                </p:cNvPr>
                <p:cNvSpPr/>
                <p:nvPr/>
              </p:nvSpPr>
              <p:spPr>
                <a:xfrm>
                  <a:off x="4823651" y="5423944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01F15F39-C024-4A84-8FEB-43E54502BE01}"/>
                  </a:ext>
                </a:extLst>
              </p:cNvPr>
              <p:cNvSpPr/>
              <p:nvPr/>
            </p:nvSpPr>
            <p:spPr>
              <a:xfrm>
                <a:off x="3969449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AF254C74-1460-4D51-8A7C-BCCDFED247FC}"/>
                  </a:ext>
                </a:extLst>
              </p:cNvPr>
              <p:cNvSpPr/>
              <p:nvPr/>
            </p:nvSpPr>
            <p:spPr>
              <a:xfrm>
                <a:off x="4149435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34AF4220-5A7F-4400-B3FF-CE342A7C08FA}"/>
                  </a:ext>
                </a:extLst>
              </p:cNvPr>
              <p:cNvSpPr/>
              <p:nvPr/>
            </p:nvSpPr>
            <p:spPr>
              <a:xfrm>
                <a:off x="43294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754BACDA-B126-4261-9A10-D4C9C89D94A0}"/>
                  </a:ext>
                </a:extLst>
              </p:cNvPr>
              <p:cNvSpPr/>
              <p:nvPr/>
            </p:nvSpPr>
            <p:spPr>
              <a:xfrm>
                <a:off x="391066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84BDD454-62DC-4358-B5ED-7FC4218F3FBA}"/>
                  </a:ext>
                </a:extLst>
              </p:cNvPr>
              <p:cNvSpPr/>
              <p:nvPr/>
            </p:nvSpPr>
            <p:spPr>
              <a:xfrm>
                <a:off x="4090653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CE959F88-C3F4-40FE-BCEA-6D2EAEBBCD5E}"/>
                  </a:ext>
                </a:extLst>
              </p:cNvPr>
              <p:cNvSpPr/>
              <p:nvPr/>
            </p:nvSpPr>
            <p:spPr>
              <a:xfrm>
                <a:off x="42706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66948F48-C32D-4F3F-981D-6CB0B7C211BD}"/>
                  </a:ext>
                </a:extLst>
              </p:cNvPr>
              <p:cNvSpPr/>
              <p:nvPr/>
            </p:nvSpPr>
            <p:spPr>
              <a:xfrm>
                <a:off x="385525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AF06329E-81C3-41BA-9018-CB63BBBE5EB0}"/>
                  </a:ext>
                </a:extLst>
              </p:cNvPr>
              <p:cNvSpPr/>
              <p:nvPr/>
            </p:nvSpPr>
            <p:spPr>
              <a:xfrm>
                <a:off x="40352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6B112263-727D-419E-9851-1CC8C5A78FD3}"/>
                  </a:ext>
                </a:extLst>
              </p:cNvPr>
              <p:cNvSpPr/>
              <p:nvPr/>
            </p:nvSpPr>
            <p:spPr>
              <a:xfrm>
                <a:off x="421523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88357F1-B45A-4B6A-8972-A54B3433C3DA}"/>
                  </a:ext>
                </a:extLst>
              </p:cNvPr>
              <p:cNvSpPr/>
              <p:nvPr/>
            </p:nvSpPr>
            <p:spPr>
              <a:xfrm>
                <a:off x="4506036" y="483229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5386DF20-764C-4A0A-9618-7615E0E0BA79}"/>
                  </a:ext>
                </a:extLst>
              </p:cNvPr>
              <p:cNvSpPr/>
              <p:nvPr/>
            </p:nvSpPr>
            <p:spPr>
              <a:xfrm>
                <a:off x="4686022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8DC104D-F7FE-4F05-BA44-6CA787CBE2CA}"/>
                  </a:ext>
                </a:extLst>
              </p:cNvPr>
              <p:cNvSpPr/>
              <p:nvPr/>
            </p:nvSpPr>
            <p:spPr>
              <a:xfrm>
                <a:off x="4866009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126A362B-4029-4E8F-BA89-0F4C5D26F782}"/>
                  </a:ext>
                </a:extLst>
              </p:cNvPr>
              <p:cNvSpPr/>
              <p:nvPr/>
            </p:nvSpPr>
            <p:spPr>
              <a:xfrm>
                <a:off x="4447254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D0145649-BD36-4352-99BE-AE12F5A63F69}"/>
                  </a:ext>
                </a:extLst>
              </p:cNvPr>
              <p:cNvSpPr/>
              <p:nvPr/>
            </p:nvSpPr>
            <p:spPr>
              <a:xfrm>
                <a:off x="4627240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F3EA0144-D159-42DC-A5DD-8EB1BF9EC932}"/>
                  </a:ext>
                </a:extLst>
              </p:cNvPr>
              <p:cNvSpPr/>
              <p:nvPr/>
            </p:nvSpPr>
            <p:spPr>
              <a:xfrm>
                <a:off x="4807227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0E72CFC-2514-498D-91D5-EC370732B16F}"/>
                  </a:ext>
                </a:extLst>
              </p:cNvPr>
              <p:cNvSpPr/>
              <p:nvPr/>
            </p:nvSpPr>
            <p:spPr>
              <a:xfrm>
                <a:off x="4391844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98A4C9E2-ECA6-4CDD-806E-BB7DA09409C6}"/>
                  </a:ext>
                </a:extLst>
              </p:cNvPr>
              <p:cNvSpPr/>
              <p:nvPr/>
            </p:nvSpPr>
            <p:spPr>
              <a:xfrm>
                <a:off x="4571831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134883D-6F03-4E30-AB0B-81223159BF5A}"/>
                  </a:ext>
                </a:extLst>
              </p:cNvPr>
              <p:cNvSpPr/>
              <p:nvPr/>
            </p:nvSpPr>
            <p:spPr>
              <a:xfrm>
                <a:off x="4751817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A45D2A6A-C418-4911-9333-595012464EAC}"/>
                  </a:ext>
                </a:extLst>
              </p:cNvPr>
              <p:cNvSpPr/>
              <p:nvPr/>
            </p:nvSpPr>
            <p:spPr>
              <a:xfrm>
                <a:off x="5042271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58F00964-5A9A-463C-BCDB-BE7E458226DB}"/>
                  </a:ext>
                </a:extLst>
              </p:cNvPr>
              <p:cNvSpPr/>
              <p:nvPr/>
            </p:nvSpPr>
            <p:spPr>
              <a:xfrm>
                <a:off x="5222258" y="483483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7AFA5049-0A89-4173-9D50-F9CBBA831532}"/>
                  </a:ext>
                </a:extLst>
              </p:cNvPr>
              <p:cNvSpPr/>
              <p:nvPr/>
            </p:nvSpPr>
            <p:spPr>
              <a:xfrm>
                <a:off x="4983489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B63337DD-6156-4121-AA5B-85F5361E9335}"/>
                  </a:ext>
                </a:extLst>
              </p:cNvPr>
              <p:cNvSpPr/>
              <p:nvPr/>
            </p:nvSpPr>
            <p:spPr>
              <a:xfrm>
                <a:off x="5163476" y="4889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C5BEEE3F-B7FB-4466-926C-616FE356BFBC}"/>
                  </a:ext>
                </a:extLst>
              </p:cNvPr>
              <p:cNvSpPr/>
              <p:nvPr/>
            </p:nvSpPr>
            <p:spPr>
              <a:xfrm>
                <a:off x="4928080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8A1EC6A8-6A53-405E-8228-0C06E14F8C5A}"/>
                  </a:ext>
                </a:extLst>
              </p:cNvPr>
              <p:cNvSpPr/>
              <p:nvPr/>
            </p:nvSpPr>
            <p:spPr>
              <a:xfrm>
                <a:off x="5108066" y="494602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E2D30E3D-14B5-4BC3-88EC-BEBE6A12D752}"/>
                  </a:ext>
                </a:extLst>
              </p:cNvPr>
              <p:cNvSpPr/>
              <p:nvPr/>
            </p:nvSpPr>
            <p:spPr>
              <a:xfrm>
                <a:off x="3800803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59BB2D14-981A-4F44-BB8A-0E9E32DDF562}"/>
                  </a:ext>
                </a:extLst>
              </p:cNvPr>
              <p:cNvSpPr/>
              <p:nvPr/>
            </p:nvSpPr>
            <p:spPr>
              <a:xfrm>
                <a:off x="3980789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0D0DE3BE-35E2-4C14-9897-21203C70D5A6}"/>
                  </a:ext>
                </a:extLst>
              </p:cNvPr>
              <p:cNvSpPr/>
              <p:nvPr/>
            </p:nvSpPr>
            <p:spPr>
              <a:xfrm>
                <a:off x="41607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193F6136-821C-46AD-90C0-62F3A48EF572}"/>
                  </a:ext>
                </a:extLst>
              </p:cNvPr>
              <p:cNvSpPr/>
              <p:nvPr/>
            </p:nvSpPr>
            <p:spPr>
              <a:xfrm>
                <a:off x="374202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5FC15AE0-F320-4A63-8C1A-3BAD1EC645E8}"/>
                  </a:ext>
                </a:extLst>
              </p:cNvPr>
              <p:cNvSpPr/>
              <p:nvPr/>
            </p:nvSpPr>
            <p:spPr>
              <a:xfrm>
                <a:off x="3922007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18F9EA52-C0E4-42E9-9584-A55B719DE9D0}"/>
                  </a:ext>
                </a:extLst>
              </p:cNvPr>
              <p:cNvSpPr/>
              <p:nvPr/>
            </p:nvSpPr>
            <p:spPr>
              <a:xfrm>
                <a:off x="41019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C515EA65-DB51-4364-825B-0F6D62AE2EC8}"/>
                  </a:ext>
                </a:extLst>
              </p:cNvPr>
              <p:cNvSpPr/>
              <p:nvPr/>
            </p:nvSpPr>
            <p:spPr>
              <a:xfrm>
                <a:off x="368661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931683F0-F600-417D-947F-EB7024BB1DDC}"/>
                  </a:ext>
                </a:extLst>
              </p:cNvPr>
              <p:cNvSpPr/>
              <p:nvPr/>
            </p:nvSpPr>
            <p:spPr>
              <a:xfrm>
                <a:off x="38665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8C360ACB-C841-4540-AB0E-A5CB6EC9009D}"/>
                  </a:ext>
                </a:extLst>
              </p:cNvPr>
              <p:cNvSpPr/>
              <p:nvPr/>
            </p:nvSpPr>
            <p:spPr>
              <a:xfrm>
                <a:off x="404658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5B126109-5ED4-4A14-BF9D-DDC125E1A1E5}"/>
                  </a:ext>
                </a:extLst>
              </p:cNvPr>
              <p:cNvSpPr/>
              <p:nvPr/>
            </p:nvSpPr>
            <p:spPr>
              <a:xfrm>
                <a:off x="4337390" y="500367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48D22B3D-E89D-47F1-830E-A3407EBFDCB2}"/>
                  </a:ext>
                </a:extLst>
              </p:cNvPr>
              <p:cNvSpPr/>
              <p:nvPr/>
            </p:nvSpPr>
            <p:spPr>
              <a:xfrm>
                <a:off x="4517376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81796287-E301-46AF-9856-816279063152}"/>
                  </a:ext>
                </a:extLst>
              </p:cNvPr>
              <p:cNvSpPr/>
              <p:nvPr/>
            </p:nvSpPr>
            <p:spPr>
              <a:xfrm>
                <a:off x="4697363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72CE4D64-693D-4500-A601-5387748B9B93}"/>
                  </a:ext>
                </a:extLst>
              </p:cNvPr>
              <p:cNvSpPr/>
              <p:nvPr/>
            </p:nvSpPr>
            <p:spPr>
              <a:xfrm>
                <a:off x="4278608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2F2EEB49-3427-4E06-BCF5-331862ACC413}"/>
                  </a:ext>
                </a:extLst>
              </p:cNvPr>
              <p:cNvSpPr/>
              <p:nvPr/>
            </p:nvSpPr>
            <p:spPr>
              <a:xfrm>
                <a:off x="4458594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C39BBA83-C7E8-4F1D-AAA3-DA4E11BCA05C}"/>
                  </a:ext>
                </a:extLst>
              </p:cNvPr>
              <p:cNvSpPr/>
              <p:nvPr/>
            </p:nvSpPr>
            <p:spPr>
              <a:xfrm>
                <a:off x="4638581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4CB718B4-3DA1-4811-A10F-F5026567E7A5}"/>
                  </a:ext>
                </a:extLst>
              </p:cNvPr>
              <p:cNvSpPr/>
              <p:nvPr/>
            </p:nvSpPr>
            <p:spPr>
              <a:xfrm>
                <a:off x="4223198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CAF2FA3C-2544-4F5D-8EF6-5BF15DEA634C}"/>
                  </a:ext>
                </a:extLst>
              </p:cNvPr>
              <p:cNvSpPr/>
              <p:nvPr/>
            </p:nvSpPr>
            <p:spPr>
              <a:xfrm>
                <a:off x="4403185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F27D2A4D-F17C-46D5-8041-A2B8EB1C9E42}"/>
                  </a:ext>
                </a:extLst>
              </p:cNvPr>
              <p:cNvSpPr/>
              <p:nvPr/>
            </p:nvSpPr>
            <p:spPr>
              <a:xfrm>
                <a:off x="4583171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8938CCED-DAA0-4147-B8D5-6D20A286CDE9}"/>
                  </a:ext>
                </a:extLst>
              </p:cNvPr>
              <p:cNvSpPr/>
              <p:nvPr/>
            </p:nvSpPr>
            <p:spPr>
              <a:xfrm>
                <a:off x="4873625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7F7A0DF1-D2C5-448E-A787-BC0071D00471}"/>
                  </a:ext>
                </a:extLst>
              </p:cNvPr>
              <p:cNvSpPr/>
              <p:nvPr/>
            </p:nvSpPr>
            <p:spPr>
              <a:xfrm>
                <a:off x="5053612" y="5006212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DAC36172-8D93-4281-B0FD-7F6F116DC0FF}"/>
                  </a:ext>
                </a:extLst>
              </p:cNvPr>
              <p:cNvSpPr/>
              <p:nvPr/>
            </p:nvSpPr>
            <p:spPr>
              <a:xfrm>
                <a:off x="4814843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965E637F-0C22-42AF-BF47-9FF8B7F808EB}"/>
                  </a:ext>
                </a:extLst>
              </p:cNvPr>
              <p:cNvSpPr/>
              <p:nvPr/>
            </p:nvSpPr>
            <p:spPr>
              <a:xfrm>
                <a:off x="4994830" y="506105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B4ECF731-0CE9-46FE-AEEC-2666303BC126}"/>
                  </a:ext>
                </a:extLst>
              </p:cNvPr>
              <p:cNvSpPr/>
              <p:nvPr/>
            </p:nvSpPr>
            <p:spPr>
              <a:xfrm>
                <a:off x="4759434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032830D1-E2E2-4F42-809D-C84B62C36DB2}"/>
                  </a:ext>
                </a:extLst>
              </p:cNvPr>
              <p:cNvSpPr/>
              <p:nvPr/>
            </p:nvSpPr>
            <p:spPr>
              <a:xfrm>
                <a:off x="4939420" y="5117405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4B33A67-338E-4E06-980B-17CAA3C9B939}"/>
                  </a:ext>
                </a:extLst>
              </p:cNvPr>
              <p:cNvSpPr/>
              <p:nvPr/>
            </p:nvSpPr>
            <p:spPr>
              <a:xfrm>
                <a:off x="362625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0A2654CD-7E87-4159-8878-3C6E5B406063}"/>
                  </a:ext>
                </a:extLst>
              </p:cNvPr>
              <p:cNvSpPr/>
              <p:nvPr/>
            </p:nvSpPr>
            <p:spPr>
              <a:xfrm>
                <a:off x="3806238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056E93EC-7717-4738-99F0-F0C615BF1280}"/>
                  </a:ext>
                </a:extLst>
              </p:cNvPr>
              <p:cNvSpPr/>
              <p:nvPr/>
            </p:nvSpPr>
            <p:spPr>
              <a:xfrm>
                <a:off x="39862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29D1A50E-23B2-493C-A737-A561B4F67531}"/>
                  </a:ext>
                </a:extLst>
              </p:cNvPr>
              <p:cNvSpPr/>
              <p:nvPr/>
            </p:nvSpPr>
            <p:spPr>
              <a:xfrm>
                <a:off x="357084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7B5A0277-5356-4D04-941F-C1CA6A8F45CE}"/>
                  </a:ext>
                </a:extLst>
              </p:cNvPr>
              <p:cNvSpPr/>
              <p:nvPr/>
            </p:nvSpPr>
            <p:spPr>
              <a:xfrm>
                <a:off x="37508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A11D07B7-52D6-4BBD-AFC5-D71132458038}"/>
                  </a:ext>
                </a:extLst>
              </p:cNvPr>
              <p:cNvSpPr/>
              <p:nvPr/>
            </p:nvSpPr>
            <p:spPr>
              <a:xfrm>
                <a:off x="393081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F8E2E62F-9317-4667-8CB0-825C649F00E1}"/>
                  </a:ext>
                </a:extLst>
              </p:cNvPr>
              <p:cNvSpPr/>
              <p:nvPr/>
            </p:nvSpPr>
            <p:spPr>
              <a:xfrm>
                <a:off x="4162839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EAEB2717-F5DC-40AE-B14B-9B874F350D73}"/>
                  </a:ext>
                </a:extLst>
              </p:cNvPr>
              <p:cNvSpPr/>
              <p:nvPr/>
            </p:nvSpPr>
            <p:spPr>
              <a:xfrm>
                <a:off x="4342825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CD342219-8E1F-47DA-9E1A-1F9A0DF6A257}"/>
                  </a:ext>
                </a:extLst>
              </p:cNvPr>
              <p:cNvSpPr/>
              <p:nvPr/>
            </p:nvSpPr>
            <p:spPr>
              <a:xfrm>
                <a:off x="4522812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EB938D18-66AB-4179-A797-31FE27E49AAD}"/>
                  </a:ext>
                </a:extLst>
              </p:cNvPr>
              <p:cNvSpPr/>
              <p:nvPr/>
            </p:nvSpPr>
            <p:spPr>
              <a:xfrm>
                <a:off x="4107429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919653A0-6C2E-4F2E-9668-29F00DF361BE}"/>
                  </a:ext>
                </a:extLst>
              </p:cNvPr>
              <p:cNvSpPr/>
              <p:nvPr/>
            </p:nvSpPr>
            <p:spPr>
              <a:xfrm>
                <a:off x="4287416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57A6FAD8-53E9-426E-BE56-C5112F4EE06B}"/>
                  </a:ext>
                </a:extLst>
              </p:cNvPr>
              <p:cNvSpPr/>
              <p:nvPr/>
            </p:nvSpPr>
            <p:spPr>
              <a:xfrm>
                <a:off x="4467402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5D128A0B-7A3E-4AD5-A2A9-1FA9BE860FA3}"/>
                  </a:ext>
                </a:extLst>
              </p:cNvPr>
              <p:cNvSpPr/>
              <p:nvPr/>
            </p:nvSpPr>
            <p:spPr>
              <a:xfrm>
                <a:off x="4699074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25342BDA-E7C5-4930-93F1-5CBA0E7585EB}"/>
                  </a:ext>
                </a:extLst>
              </p:cNvPr>
              <p:cNvSpPr/>
              <p:nvPr/>
            </p:nvSpPr>
            <p:spPr>
              <a:xfrm>
                <a:off x="4879061" y="5177277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DC2790E0-CB67-4A5B-9EA8-29C37F4344A2}"/>
                  </a:ext>
                </a:extLst>
              </p:cNvPr>
              <p:cNvSpPr/>
              <p:nvPr/>
            </p:nvSpPr>
            <p:spPr>
              <a:xfrm>
                <a:off x="4643665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F00385F1-571F-46B9-B3F6-F462B633A4A5}"/>
                  </a:ext>
                </a:extLst>
              </p:cNvPr>
              <p:cNvSpPr/>
              <p:nvPr/>
            </p:nvSpPr>
            <p:spPr>
              <a:xfrm>
                <a:off x="4823651" y="5233626"/>
                <a:ext cx="240148" cy="247839"/>
              </a:xfrm>
              <a:prstGeom prst="cub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356B40F-C015-42A7-89A0-8AAE7D5D5D42}"/>
                  </a:ext>
                </a:extLst>
              </p:cNvPr>
              <p:cNvGrpSpPr/>
              <p:nvPr/>
            </p:nvGrpSpPr>
            <p:grpSpPr>
              <a:xfrm>
                <a:off x="3571004" y="4648216"/>
                <a:ext cx="1891564" cy="649169"/>
                <a:chOff x="1866902" y="4975080"/>
                <a:chExt cx="1891564" cy="649169"/>
              </a:xfrm>
            </p:grpSpPr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179FD7FC-E1F8-40D4-BBCB-204B5B132EAB}"/>
                    </a:ext>
                  </a:extLst>
                </p:cNvPr>
                <p:cNvSpPr/>
                <p:nvPr/>
              </p:nvSpPr>
              <p:spPr>
                <a:xfrm>
                  <a:off x="2265509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CDA69C45-E585-482A-A4A1-AC7DAB456F36}"/>
                    </a:ext>
                  </a:extLst>
                </p:cNvPr>
                <p:cNvSpPr/>
                <p:nvPr/>
              </p:nvSpPr>
              <p:spPr>
                <a:xfrm>
                  <a:off x="2445495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B3B8C105-5215-4879-BB90-F28080EAD876}"/>
                    </a:ext>
                  </a:extLst>
                </p:cNvPr>
                <p:cNvSpPr/>
                <p:nvPr/>
              </p:nvSpPr>
              <p:spPr>
                <a:xfrm>
                  <a:off x="26254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073D675A-8D44-495B-BC17-7E504CB9CAA4}"/>
                    </a:ext>
                  </a:extLst>
                </p:cNvPr>
                <p:cNvSpPr/>
                <p:nvPr/>
              </p:nvSpPr>
              <p:spPr>
                <a:xfrm>
                  <a:off x="221307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7431FBCF-1F87-4897-8601-B305A8E54491}"/>
                    </a:ext>
                  </a:extLst>
                </p:cNvPr>
                <p:cNvSpPr/>
                <p:nvPr/>
              </p:nvSpPr>
              <p:spPr>
                <a:xfrm>
                  <a:off x="2386713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649AC995-264F-4B2F-A573-88715AE7F0C0}"/>
                    </a:ext>
                  </a:extLst>
                </p:cNvPr>
                <p:cNvSpPr/>
                <p:nvPr/>
              </p:nvSpPr>
              <p:spPr>
                <a:xfrm>
                  <a:off x="25667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94160D39-65CE-41DD-BD63-2177596457E9}"/>
                    </a:ext>
                  </a:extLst>
                </p:cNvPr>
                <p:cNvSpPr/>
                <p:nvPr/>
              </p:nvSpPr>
              <p:spPr>
                <a:xfrm>
                  <a:off x="215131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091CEC0D-4935-4CBE-9CAE-86E47EDBA8BD}"/>
                    </a:ext>
                  </a:extLst>
                </p:cNvPr>
                <p:cNvSpPr/>
                <p:nvPr/>
              </p:nvSpPr>
              <p:spPr>
                <a:xfrm>
                  <a:off x="23313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0769ADC9-3EC9-4301-8315-15B6F2773441}"/>
                    </a:ext>
                  </a:extLst>
                </p:cNvPr>
                <p:cNvSpPr/>
                <p:nvPr/>
              </p:nvSpPr>
              <p:spPr>
                <a:xfrm>
                  <a:off x="251129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5324657C-89D2-46FE-8090-F64C28543978}"/>
                    </a:ext>
                  </a:extLst>
                </p:cNvPr>
                <p:cNvSpPr/>
                <p:nvPr/>
              </p:nvSpPr>
              <p:spPr>
                <a:xfrm>
                  <a:off x="2802096" y="497508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DC3E5B99-C871-4C1B-8AF3-773AB846A866}"/>
                    </a:ext>
                  </a:extLst>
                </p:cNvPr>
                <p:cNvSpPr/>
                <p:nvPr/>
              </p:nvSpPr>
              <p:spPr>
                <a:xfrm>
                  <a:off x="2982082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838A13CD-F7BD-4A6F-AF2A-ECCB27E64D83}"/>
                    </a:ext>
                  </a:extLst>
                </p:cNvPr>
                <p:cNvSpPr/>
                <p:nvPr/>
              </p:nvSpPr>
              <p:spPr>
                <a:xfrm>
                  <a:off x="3162069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2D132043-ADC4-4E68-BE21-F28F258EBA5C}"/>
                    </a:ext>
                  </a:extLst>
                </p:cNvPr>
                <p:cNvSpPr/>
                <p:nvPr/>
              </p:nvSpPr>
              <p:spPr>
                <a:xfrm>
                  <a:off x="2743314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Cube 112">
                  <a:extLst>
                    <a:ext uri="{FF2B5EF4-FFF2-40B4-BE49-F238E27FC236}">
                      <a16:creationId xmlns:a16="http://schemas.microsoft.com/office/drawing/2014/main" id="{F6D9CEA1-0EBA-4C5A-9341-92DF33BCF113}"/>
                    </a:ext>
                  </a:extLst>
                </p:cNvPr>
                <p:cNvSpPr/>
                <p:nvPr/>
              </p:nvSpPr>
              <p:spPr>
                <a:xfrm>
                  <a:off x="2923300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DEA7322E-8510-42B9-BE79-7C6F389253B8}"/>
                    </a:ext>
                  </a:extLst>
                </p:cNvPr>
                <p:cNvSpPr/>
                <p:nvPr/>
              </p:nvSpPr>
              <p:spPr>
                <a:xfrm>
                  <a:off x="3103287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07BFC030-8109-4170-84FA-DE5EBB0681BA}"/>
                    </a:ext>
                  </a:extLst>
                </p:cNvPr>
                <p:cNvSpPr/>
                <p:nvPr/>
              </p:nvSpPr>
              <p:spPr>
                <a:xfrm>
                  <a:off x="2687904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A4FED8CF-97A2-4895-84BF-B639A60D3A5E}"/>
                    </a:ext>
                  </a:extLst>
                </p:cNvPr>
                <p:cNvSpPr/>
                <p:nvPr/>
              </p:nvSpPr>
              <p:spPr>
                <a:xfrm>
                  <a:off x="2867891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415ACFEF-EE43-4FD2-9EDB-C2B692B920A7}"/>
                    </a:ext>
                  </a:extLst>
                </p:cNvPr>
                <p:cNvSpPr/>
                <p:nvPr/>
              </p:nvSpPr>
              <p:spPr>
                <a:xfrm>
                  <a:off x="3047877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Cube 117">
                  <a:extLst>
                    <a:ext uri="{FF2B5EF4-FFF2-40B4-BE49-F238E27FC236}">
                      <a16:creationId xmlns:a16="http://schemas.microsoft.com/office/drawing/2014/main" id="{CD6249BF-35C0-4102-85C6-C3CCF11CD57C}"/>
                    </a:ext>
                  </a:extLst>
                </p:cNvPr>
                <p:cNvSpPr/>
                <p:nvPr/>
              </p:nvSpPr>
              <p:spPr>
                <a:xfrm>
                  <a:off x="3338331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Cube 118">
                  <a:extLst>
                    <a:ext uri="{FF2B5EF4-FFF2-40B4-BE49-F238E27FC236}">
                      <a16:creationId xmlns:a16="http://schemas.microsoft.com/office/drawing/2014/main" id="{AC961868-6B60-4D8C-8524-246A9D73A72A}"/>
                    </a:ext>
                  </a:extLst>
                </p:cNvPr>
                <p:cNvSpPr/>
                <p:nvPr/>
              </p:nvSpPr>
              <p:spPr>
                <a:xfrm>
                  <a:off x="3518318" y="497761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Cube 119">
                  <a:extLst>
                    <a:ext uri="{FF2B5EF4-FFF2-40B4-BE49-F238E27FC236}">
                      <a16:creationId xmlns:a16="http://schemas.microsoft.com/office/drawing/2014/main" id="{FEF1C50B-4069-4802-9062-8676F507BAB3}"/>
                    </a:ext>
                  </a:extLst>
                </p:cNvPr>
                <p:cNvSpPr/>
                <p:nvPr/>
              </p:nvSpPr>
              <p:spPr>
                <a:xfrm>
                  <a:off x="3279549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Cube 120">
                  <a:extLst>
                    <a:ext uri="{FF2B5EF4-FFF2-40B4-BE49-F238E27FC236}">
                      <a16:creationId xmlns:a16="http://schemas.microsoft.com/office/drawing/2014/main" id="{ED960986-E403-417E-8830-AA008311FCEE}"/>
                    </a:ext>
                  </a:extLst>
                </p:cNvPr>
                <p:cNvSpPr/>
                <p:nvPr/>
              </p:nvSpPr>
              <p:spPr>
                <a:xfrm>
                  <a:off x="3459536" y="5032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D2FE3A83-A8E5-4954-BD76-267A8773AB53}"/>
                    </a:ext>
                  </a:extLst>
                </p:cNvPr>
                <p:cNvSpPr/>
                <p:nvPr/>
              </p:nvSpPr>
              <p:spPr>
                <a:xfrm>
                  <a:off x="3224140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Cube 122">
                  <a:extLst>
                    <a:ext uri="{FF2B5EF4-FFF2-40B4-BE49-F238E27FC236}">
                      <a16:creationId xmlns:a16="http://schemas.microsoft.com/office/drawing/2014/main" id="{5FE60CE1-0C91-41E0-B6D8-B1A36CBADB2E}"/>
                    </a:ext>
                  </a:extLst>
                </p:cNvPr>
                <p:cNvSpPr/>
                <p:nvPr/>
              </p:nvSpPr>
              <p:spPr>
                <a:xfrm>
                  <a:off x="3404126" y="508880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28A6CBF6-8042-4B91-AB68-27DFB332BDA1}"/>
                    </a:ext>
                  </a:extLst>
                </p:cNvPr>
                <p:cNvSpPr/>
                <p:nvPr/>
              </p:nvSpPr>
              <p:spPr>
                <a:xfrm>
                  <a:off x="2096863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9905451B-AB7C-4F1F-86D2-7D58DAAF0FD0}"/>
                    </a:ext>
                  </a:extLst>
                </p:cNvPr>
                <p:cNvSpPr/>
                <p:nvPr/>
              </p:nvSpPr>
              <p:spPr>
                <a:xfrm>
                  <a:off x="2276849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723A655D-4937-4177-994E-5238D68A6F52}"/>
                    </a:ext>
                  </a:extLst>
                </p:cNvPr>
                <p:cNvSpPr/>
                <p:nvPr/>
              </p:nvSpPr>
              <p:spPr>
                <a:xfrm>
                  <a:off x="24568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4A2E1996-0588-44D4-A6B8-67769EACF1AD}"/>
                    </a:ext>
                  </a:extLst>
                </p:cNvPr>
                <p:cNvSpPr/>
                <p:nvPr/>
              </p:nvSpPr>
              <p:spPr>
                <a:xfrm>
                  <a:off x="203808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96A10B49-4B60-42E6-A24F-D13441B5C632}"/>
                    </a:ext>
                  </a:extLst>
                </p:cNvPr>
                <p:cNvSpPr/>
                <p:nvPr/>
              </p:nvSpPr>
              <p:spPr>
                <a:xfrm>
                  <a:off x="2210447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70F4D318-44C3-4065-BA6D-58669EE614EC}"/>
                    </a:ext>
                  </a:extLst>
                </p:cNvPr>
                <p:cNvSpPr/>
                <p:nvPr/>
              </p:nvSpPr>
              <p:spPr>
                <a:xfrm>
                  <a:off x="23980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8B03A09E-1F82-437A-B266-EDC84373A769}"/>
                    </a:ext>
                  </a:extLst>
                </p:cNvPr>
                <p:cNvSpPr/>
                <p:nvPr/>
              </p:nvSpPr>
              <p:spPr>
                <a:xfrm>
                  <a:off x="198267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B679B467-173C-43F3-8315-B0E05572465D}"/>
                    </a:ext>
                  </a:extLst>
                </p:cNvPr>
                <p:cNvSpPr/>
                <p:nvPr/>
              </p:nvSpPr>
              <p:spPr>
                <a:xfrm>
                  <a:off x="21626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688C6206-A2CC-453D-AE79-7BDFD6E9A08E}"/>
                    </a:ext>
                  </a:extLst>
                </p:cNvPr>
                <p:cNvSpPr/>
                <p:nvPr/>
              </p:nvSpPr>
              <p:spPr>
                <a:xfrm>
                  <a:off x="234264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Cube 132">
                  <a:extLst>
                    <a:ext uri="{FF2B5EF4-FFF2-40B4-BE49-F238E27FC236}">
                      <a16:creationId xmlns:a16="http://schemas.microsoft.com/office/drawing/2014/main" id="{57F8BAFB-2F61-4D8F-8E80-42A1FAD20FBA}"/>
                    </a:ext>
                  </a:extLst>
                </p:cNvPr>
                <p:cNvSpPr/>
                <p:nvPr/>
              </p:nvSpPr>
              <p:spPr>
                <a:xfrm>
                  <a:off x="2633450" y="514646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5191671D-AB15-425B-A058-1833D2E8F82C}"/>
                    </a:ext>
                  </a:extLst>
                </p:cNvPr>
                <p:cNvSpPr/>
                <p:nvPr/>
              </p:nvSpPr>
              <p:spPr>
                <a:xfrm>
                  <a:off x="2813436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Cube 134">
                  <a:extLst>
                    <a:ext uri="{FF2B5EF4-FFF2-40B4-BE49-F238E27FC236}">
                      <a16:creationId xmlns:a16="http://schemas.microsoft.com/office/drawing/2014/main" id="{930FDF6A-BF4B-4814-9EA2-516AD2BCAC9B}"/>
                    </a:ext>
                  </a:extLst>
                </p:cNvPr>
                <p:cNvSpPr/>
                <p:nvPr/>
              </p:nvSpPr>
              <p:spPr>
                <a:xfrm>
                  <a:off x="2993423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Cube 135">
                  <a:extLst>
                    <a:ext uri="{FF2B5EF4-FFF2-40B4-BE49-F238E27FC236}">
                      <a16:creationId xmlns:a16="http://schemas.microsoft.com/office/drawing/2014/main" id="{17C04AB5-6624-4BF7-A9C1-D0114267B332}"/>
                    </a:ext>
                  </a:extLst>
                </p:cNvPr>
                <p:cNvSpPr/>
                <p:nvPr/>
              </p:nvSpPr>
              <p:spPr>
                <a:xfrm>
                  <a:off x="2574668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Cube 136">
                  <a:extLst>
                    <a:ext uri="{FF2B5EF4-FFF2-40B4-BE49-F238E27FC236}">
                      <a16:creationId xmlns:a16="http://schemas.microsoft.com/office/drawing/2014/main" id="{C30DF8A2-A9EB-4A16-98E8-AA542C83FEAD}"/>
                    </a:ext>
                  </a:extLst>
                </p:cNvPr>
                <p:cNvSpPr/>
                <p:nvPr/>
              </p:nvSpPr>
              <p:spPr>
                <a:xfrm>
                  <a:off x="2754654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95459C62-3D22-44C9-84C0-51821CA9E8C4}"/>
                    </a:ext>
                  </a:extLst>
                </p:cNvPr>
                <p:cNvSpPr/>
                <p:nvPr/>
              </p:nvSpPr>
              <p:spPr>
                <a:xfrm>
                  <a:off x="2934641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Cube 138">
                  <a:extLst>
                    <a:ext uri="{FF2B5EF4-FFF2-40B4-BE49-F238E27FC236}">
                      <a16:creationId xmlns:a16="http://schemas.microsoft.com/office/drawing/2014/main" id="{1E2683A3-43A1-4B67-8D4C-05B83634D7AB}"/>
                    </a:ext>
                  </a:extLst>
                </p:cNvPr>
                <p:cNvSpPr/>
                <p:nvPr/>
              </p:nvSpPr>
              <p:spPr>
                <a:xfrm>
                  <a:off x="2519258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Cube 139">
                  <a:extLst>
                    <a:ext uri="{FF2B5EF4-FFF2-40B4-BE49-F238E27FC236}">
                      <a16:creationId xmlns:a16="http://schemas.microsoft.com/office/drawing/2014/main" id="{6DB1B026-46CE-41ED-8D71-3775201B65CD}"/>
                    </a:ext>
                  </a:extLst>
                </p:cNvPr>
                <p:cNvSpPr/>
                <p:nvPr/>
              </p:nvSpPr>
              <p:spPr>
                <a:xfrm>
                  <a:off x="2699245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Cube 140">
                  <a:extLst>
                    <a:ext uri="{FF2B5EF4-FFF2-40B4-BE49-F238E27FC236}">
                      <a16:creationId xmlns:a16="http://schemas.microsoft.com/office/drawing/2014/main" id="{71EE3F0A-5545-4951-A57B-F0073F91B4AD}"/>
                    </a:ext>
                  </a:extLst>
                </p:cNvPr>
                <p:cNvSpPr/>
                <p:nvPr/>
              </p:nvSpPr>
              <p:spPr>
                <a:xfrm>
                  <a:off x="2879231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C52D0D1D-E499-417F-A8D5-513356D41D79}"/>
                    </a:ext>
                  </a:extLst>
                </p:cNvPr>
                <p:cNvSpPr/>
                <p:nvPr/>
              </p:nvSpPr>
              <p:spPr>
                <a:xfrm>
                  <a:off x="3169685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AECE6F48-997D-4D15-8D26-8604DD0099F0}"/>
                    </a:ext>
                  </a:extLst>
                </p:cNvPr>
                <p:cNvSpPr/>
                <p:nvPr/>
              </p:nvSpPr>
              <p:spPr>
                <a:xfrm>
                  <a:off x="3349672" y="5148996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746DD860-C40C-48BA-B5C7-3C3AE5F119D3}"/>
                    </a:ext>
                  </a:extLst>
                </p:cNvPr>
                <p:cNvSpPr/>
                <p:nvPr/>
              </p:nvSpPr>
              <p:spPr>
                <a:xfrm>
                  <a:off x="3110903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42754D32-2CF9-46AA-8B6F-4055ABB64C4D}"/>
                    </a:ext>
                  </a:extLst>
                </p:cNvPr>
                <p:cNvSpPr/>
                <p:nvPr/>
              </p:nvSpPr>
              <p:spPr>
                <a:xfrm>
                  <a:off x="3290890" y="520384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58D66F30-E42E-48B9-83C2-9F787F2612C9}"/>
                    </a:ext>
                  </a:extLst>
                </p:cNvPr>
                <p:cNvSpPr/>
                <p:nvPr/>
              </p:nvSpPr>
              <p:spPr>
                <a:xfrm>
                  <a:off x="3055494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FB432419-E344-4B53-BF8E-E0A5BC77E0EF}"/>
                    </a:ext>
                  </a:extLst>
                </p:cNvPr>
                <p:cNvSpPr/>
                <p:nvPr/>
              </p:nvSpPr>
              <p:spPr>
                <a:xfrm>
                  <a:off x="3235480" y="5260189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E5E5130E-7F53-4DDC-AFB3-6E236C64FE93}"/>
                    </a:ext>
                  </a:extLst>
                </p:cNvPr>
                <p:cNvSpPr/>
                <p:nvPr/>
              </p:nvSpPr>
              <p:spPr>
                <a:xfrm>
                  <a:off x="192231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7F4F0AAA-506A-466D-8977-5364682C5805}"/>
                    </a:ext>
                  </a:extLst>
                </p:cNvPr>
                <p:cNvSpPr/>
                <p:nvPr/>
              </p:nvSpPr>
              <p:spPr>
                <a:xfrm>
                  <a:off x="2102298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331E2FA9-49C5-4D2C-B6A6-B01F206EFA79}"/>
                    </a:ext>
                  </a:extLst>
                </p:cNvPr>
                <p:cNvSpPr/>
                <p:nvPr/>
              </p:nvSpPr>
              <p:spPr>
                <a:xfrm>
                  <a:off x="22822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74D08867-B22F-4861-B6A4-1D3B50D337EF}"/>
                    </a:ext>
                  </a:extLst>
                </p:cNvPr>
                <p:cNvSpPr/>
                <p:nvPr/>
              </p:nvSpPr>
              <p:spPr>
                <a:xfrm>
                  <a:off x="186690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A3D65131-C2B9-47F3-8137-8194C9202536}"/>
                    </a:ext>
                  </a:extLst>
                </p:cNvPr>
                <p:cNvSpPr/>
                <p:nvPr/>
              </p:nvSpPr>
              <p:spPr>
                <a:xfrm>
                  <a:off x="20468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D694205F-011B-4455-8E08-9C5AD7982F77}"/>
                    </a:ext>
                  </a:extLst>
                </p:cNvPr>
                <p:cNvSpPr/>
                <p:nvPr/>
              </p:nvSpPr>
              <p:spPr>
                <a:xfrm>
                  <a:off x="222687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C79C5264-9382-4CF6-AE61-25E5B9210F25}"/>
                    </a:ext>
                  </a:extLst>
                </p:cNvPr>
                <p:cNvSpPr/>
                <p:nvPr/>
              </p:nvSpPr>
              <p:spPr>
                <a:xfrm>
                  <a:off x="2458899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8911B235-0866-4522-9D3A-FB199C22AAD6}"/>
                    </a:ext>
                  </a:extLst>
                </p:cNvPr>
                <p:cNvSpPr/>
                <p:nvPr/>
              </p:nvSpPr>
              <p:spPr>
                <a:xfrm>
                  <a:off x="2638885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8EF9756A-FCF6-4209-8F5F-C18593085F08}"/>
                    </a:ext>
                  </a:extLst>
                </p:cNvPr>
                <p:cNvSpPr/>
                <p:nvPr/>
              </p:nvSpPr>
              <p:spPr>
                <a:xfrm>
                  <a:off x="2818872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14CED632-D6C4-4C18-9F2B-D27F80AC0C1D}"/>
                    </a:ext>
                  </a:extLst>
                </p:cNvPr>
                <p:cNvSpPr/>
                <p:nvPr/>
              </p:nvSpPr>
              <p:spPr>
                <a:xfrm>
                  <a:off x="2403489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17359ADC-5FA1-4C0B-A282-2ED891651A6C}"/>
                    </a:ext>
                  </a:extLst>
                </p:cNvPr>
                <p:cNvSpPr/>
                <p:nvPr/>
              </p:nvSpPr>
              <p:spPr>
                <a:xfrm>
                  <a:off x="2583476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633BE5D4-105D-4285-8578-ABB74E09382D}"/>
                    </a:ext>
                  </a:extLst>
                </p:cNvPr>
                <p:cNvSpPr/>
                <p:nvPr/>
              </p:nvSpPr>
              <p:spPr>
                <a:xfrm>
                  <a:off x="2763462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90756A3E-FB93-4D17-B19D-734982A8B382}"/>
                    </a:ext>
                  </a:extLst>
                </p:cNvPr>
                <p:cNvSpPr/>
                <p:nvPr/>
              </p:nvSpPr>
              <p:spPr>
                <a:xfrm>
                  <a:off x="2995134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F45AB154-1DAF-4A7E-96E1-584E9270D361}"/>
                    </a:ext>
                  </a:extLst>
                </p:cNvPr>
                <p:cNvSpPr/>
                <p:nvPr/>
              </p:nvSpPr>
              <p:spPr>
                <a:xfrm>
                  <a:off x="3175121" y="5320061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C1441AD7-6C59-4D77-8CEF-C05BE09D4DFD}"/>
                    </a:ext>
                  </a:extLst>
                </p:cNvPr>
                <p:cNvSpPr/>
                <p:nvPr/>
              </p:nvSpPr>
              <p:spPr>
                <a:xfrm>
                  <a:off x="2939725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4535763C-B446-4866-8158-FB658A5EAE43}"/>
                    </a:ext>
                  </a:extLst>
                </p:cNvPr>
                <p:cNvSpPr/>
                <p:nvPr/>
              </p:nvSpPr>
              <p:spPr>
                <a:xfrm>
                  <a:off x="3119711" y="5376410"/>
                  <a:ext cx="240148" cy="247839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0D4B5CD-52B5-4594-9BA1-0EDC99030027}"/>
                </a:ext>
              </a:extLst>
            </p:cNvPr>
            <p:cNvCxnSpPr>
              <a:cxnSpLocks/>
              <a:stCxn id="268" idx="3"/>
              <a:endCxn id="151" idx="2"/>
            </p:cNvCxnSpPr>
            <p:nvPr/>
          </p:nvCxnSpPr>
          <p:spPr>
            <a:xfrm rot="16200000" flipH="1">
              <a:off x="2067072" y="3190847"/>
              <a:ext cx="1501243" cy="2759316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D928485-7830-4F8D-93AC-1E57DFD0A2CE}"/>
                </a:ext>
              </a:extLst>
            </p:cNvPr>
            <p:cNvCxnSpPr>
              <a:cxnSpLocks/>
              <a:stCxn id="241" idx="3"/>
              <a:endCxn id="86" idx="2"/>
            </p:cNvCxnSpPr>
            <p:nvPr/>
          </p:nvCxnSpPr>
          <p:spPr>
            <a:xfrm rot="16200000" flipH="1">
              <a:off x="2537056" y="3845074"/>
              <a:ext cx="1692504" cy="1627761"/>
            </a:xfrm>
            <a:prstGeom prst="bentConnector2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A23068F-F0CC-4377-8EEA-9A608E34118F}"/>
                </a:ext>
              </a:extLst>
            </p:cNvPr>
            <p:cNvCxnSpPr>
              <a:stCxn id="214" idx="3"/>
              <a:endCxn id="164" idx="2"/>
            </p:cNvCxnSpPr>
            <p:nvPr/>
          </p:nvCxnSpPr>
          <p:spPr>
            <a:xfrm rot="16200000" flipH="1">
              <a:off x="3063862" y="4555848"/>
              <a:ext cx="1881166" cy="385488"/>
            </a:xfrm>
            <a:prstGeom prst="bentConnector2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765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A357E46-175F-431B-9019-1B721CE6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854"/>
            <a:ext cx="788670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err="1"/>
              <a:t>MobileNet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598A7A-72CB-4285-8C6D-4A8EB47D129B}"/>
              </a:ext>
            </a:extLst>
          </p:cNvPr>
          <p:cNvGrpSpPr/>
          <p:nvPr/>
        </p:nvGrpSpPr>
        <p:grpSpPr>
          <a:xfrm>
            <a:off x="2363718" y="1214175"/>
            <a:ext cx="4935632" cy="2952565"/>
            <a:chOff x="1996743" y="1589152"/>
            <a:chExt cx="4986764" cy="29525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E3D82F-62B5-4270-8593-0102D11E55EA}"/>
                </a:ext>
              </a:extLst>
            </p:cNvPr>
            <p:cNvGrpSpPr/>
            <p:nvPr/>
          </p:nvGrpSpPr>
          <p:grpSpPr>
            <a:xfrm>
              <a:off x="1996743" y="1589152"/>
              <a:ext cx="2118567" cy="1924949"/>
              <a:chOff x="1250239" y="1784630"/>
              <a:chExt cx="2386107" cy="2065783"/>
            </a:xfrm>
          </p:grpSpPr>
          <p:sp>
            <p:nvSpPr>
              <p:cNvPr id="6" name="사각형: 둥근 모서리 25">
                <a:extLst>
                  <a:ext uri="{FF2B5EF4-FFF2-40B4-BE49-F238E27FC236}">
                    <a16:creationId xmlns:a16="http://schemas.microsoft.com/office/drawing/2014/main" id="{8EC61333-6F26-45D1-81AC-9832EC2C29C2}"/>
                  </a:ext>
                </a:extLst>
              </p:cNvPr>
              <p:cNvSpPr/>
              <p:nvPr/>
            </p:nvSpPr>
            <p:spPr>
              <a:xfrm>
                <a:off x="1250239" y="2359439"/>
                <a:ext cx="2386107" cy="38432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Basic</a:t>
                </a:r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Block-64 (s=1)</a:t>
                </a:r>
                <a:endParaRPr lang="ko-KR" altLang="en-US" sz="1400" b="1" dirty="0"/>
              </a:p>
            </p:txBody>
          </p:sp>
          <p:sp>
            <p:nvSpPr>
              <p:cNvPr id="8" name="사각형: 둥근 모서리 27">
                <a:extLst>
                  <a:ext uri="{FF2B5EF4-FFF2-40B4-BE49-F238E27FC236}">
                    <a16:creationId xmlns:a16="http://schemas.microsoft.com/office/drawing/2014/main" id="{00AFA561-E245-468E-8AA1-391CE90AF26C}"/>
                  </a:ext>
                </a:extLst>
              </p:cNvPr>
              <p:cNvSpPr/>
              <p:nvPr/>
            </p:nvSpPr>
            <p:spPr>
              <a:xfrm>
                <a:off x="1250239" y="2934248"/>
                <a:ext cx="2386105" cy="38432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Basic Block-128 (s=2)</a:t>
                </a:r>
                <a:endParaRPr lang="ko-KR" altLang="en-US" sz="1400" b="1" dirty="0"/>
              </a:p>
            </p:txBody>
          </p:sp>
          <p:sp>
            <p:nvSpPr>
              <p:cNvPr id="10" name="사각형: 둥근 모서리 25">
                <a:extLst>
                  <a:ext uri="{FF2B5EF4-FFF2-40B4-BE49-F238E27FC236}">
                    <a16:creationId xmlns:a16="http://schemas.microsoft.com/office/drawing/2014/main" id="{9B146F74-5CF2-47E2-AB7C-624D80228C6B}"/>
                  </a:ext>
                </a:extLst>
              </p:cNvPr>
              <p:cNvSpPr/>
              <p:nvPr/>
            </p:nvSpPr>
            <p:spPr>
              <a:xfrm>
                <a:off x="1433414" y="1784630"/>
                <a:ext cx="2025942" cy="384326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Conv3-32 </a:t>
                </a:r>
                <a:endParaRPr lang="ko-KR" altLang="en-US" sz="1400" b="1" dirty="0"/>
              </a:p>
            </p:txBody>
          </p:sp>
          <p:sp>
            <p:nvSpPr>
              <p:cNvPr id="17" name="사각형: 둥근 모서리 27">
                <a:extLst>
                  <a:ext uri="{FF2B5EF4-FFF2-40B4-BE49-F238E27FC236}">
                    <a16:creationId xmlns:a16="http://schemas.microsoft.com/office/drawing/2014/main" id="{7D553586-5958-4F73-8E25-EB8BA2342344}"/>
                  </a:ext>
                </a:extLst>
              </p:cNvPr>
              <p:cNvSpPr/>
              <p:nvPr/>
            </p:nvSpPr>
            <p:spPr>
              <a:xfrm>
                <a:off x="1250239" y="3466087"/>
                <a:ext cx="2386105" cy="38432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Basic Block-128 (s=1)</a:t>
                </a:r>
                <a:endParaRPr lang="ko-KR" altLang="en-US" sz="1400" b="1" dirty="0"/>
              </a:p>
            </p:txBody>
          </p:sp>
        </p:grpSp>
        <p:sp>
          <p:nvSpPr>
            <p:cNvPr id="9" name="사각형: 둥근 모서리 28">
              <a:extLst>
                <a:ext uri="{FF2B5EF4-FFF2-40B4-BE49-F238E27FC236}">
                  <a16:creationId xmlns:a16="http://schemas.microsoft.com/office/drawing/2014/main" id="{7312287A-B613-47A2-9C00-3A50BA624963}"/>
                </a:ext>
              </a:extLst>
            </p:cNvPr>
            <p:cNvSpPr/>
            <p:nvPr/>
          </p:nvSpPr>
          <p:spPr>
            <a:xfrm>
              <a:off x="4864940" y="2517446"/>
              <a:ext cx="2118567" cy="37601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Basic Block-1024 (s=1) </a:t>
              </a:r>
              <a:endParaRPr lang="ko-KR" altLang="en-US" sz="1400" b="1" dirty="0"/>
            </a:p>
          </p:txBody>
        </p:sp>
        <p:sp>
          <p:nvSpPr>
            <p:cNvPr id="11" name="사각형: 둥근 모서리 11">
              <a:extLst>
                <a:ext uri="{FF2B5EF4-FFF2-40B4-BE49-F238E27FC236}">
                  <a16:creationId xmlns:a16="http://schemas.microsoft.com/office/drawing/2014/main" id="{0D77C2DC-C676-489F-9287-1B8DEAE0FB31}"/>
                </a:ext>
              </a:extLst>
            </p:cNvPr>
            <p:cNvSpPr/>
            <p:nvPr/>
          </p:nvSpPr>
          <p:spPr>
            <a:xfrm>
              <a:off x="5078254" y="3089476"/>
              <a:ext cx="1798787" cy="37601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Average Pool 2</a:t>
              </a:r>
              <a:endParaRPr lang="ko-KR" altLang="en-US" sz="1400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9C23525-71AE-4187-A967-2D095D8594B4}"/>
                </a:ext>
              </a:extLst>
            </p:cNvPr>
            <p:cNvSpPr/>
            <p:nvPr/>
          </p:nvSpPr>
          <p:spPr>
            <a:xfrm>
              <a:off x="5078255" y="3627590"/>
              <a:ext cx="1798787" cy="37601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Flatten</a:t>
              </a:r>
              <a:endParaRPr lang="ko-KR" altLang="en-US" sz="1400" b="1" dirty="0"/>
            </a:p>
          </p:txBody>
        </p:sp>
        <p:sp>
          <p:nvSpPr>
            <p:cNvPr id="13" name="사각형: 둥근 모서리 28">
              <a:extLst>
                <a:ext uri="{FF2B5EF4-FFF2-40B4-BE49-F238E27FC236}">
                  <a16:creationId xmlns:a16="http://schemas.microsoft.com/office/drawing/2014/main" id="{937B76B3-01C6-40FB-A301-FA3CD448CA5D}"/>
                </a:ext>
              </a:extLst>
            </p:cNvPr>
            <p:cNvSpPr/>
            <p:nvPr/>
          </p:nvSpPr>
          <p:spPr>
            <a:xfrm>
              <a:off x="5078255" y="4165704"/>
              <a:ext cx="1798787" cy="37601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FC 10</a:t>
              </a:r>
              <a:endParaRPr lang="ko-KR" altLang="en-US" sz="1400" b="1" dirty="0"/>
            </a:p>
          </p:txBody>
        </p:sp>
        <p:sp>
          <p:nvSpPr>
            <p:cNvPr id="14" name="사각형: 둥근 모서리 28">
              <a:extLst>
                <a:ext uri="{FF2B5EF4-FFF2-40B4-BE49-F238E27FC236}">
                  <a16:creationId xmlns:a16="http://schemas.microsoft.com/office/drawing/2014/main" id="{CE00FDD5-B172-4D76-A903-E61FB58F0F19}"/>
                </a:ext>
              </a:extLst>
            </p:cNvPr>
            <p:cNvSpPr/>
            <p:nvPr/>
          </p:nvSpPr>
          <p:spPr>
            <a:xfrm>
              <a:off x="4864940" y="2043423"/>
              <a:ext cx="2118567" cy="37601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Basic Block-1024 (s=2) </a:t>
              </a:r>
              <a:endParaRPr lang="ko-KR" altLang="en-US" sz="1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B9BA4F-1433-4A1F-B0CF-F7C27CE92559}"/>
                </a:ext>
              </a:extLst>
            </p:cNvPr>
            <p:cNvSpPr txBox="1"/>
            <p:nvPr/>
          </p:nvSpPr>
          <p:spPr>
            <a:xfrm rot="5400000">
              <a:off x="2952750" y="3638430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CF797-3088-4817-B87D-4B7EB8743838}"/>
                </a:ext>
              </a:extLst>
            </p:cNvPr>
            <p:cNvSpPr txBox="1"/>
            <p:nvPr/>
          </p:nvSpPr>
          <p:spPr>
            <a:xfrm rot="5400000">
              <a:off x="5805288" y="1598504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14395DAD-9D0F-45D5-9990-F2FFCACB81C3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rot="5400000" flipH="1" flipV="1">
              <a:off x="3359056" y="1376864"/>
              <a:ext cx="2396114" cy="2852538"/>
            </a:xfrm>
            <a:prstGeom prst="curvedConnector5">
              <a:avLst>
                <a:gd name="adj1" fmla="val -13515"/>
                <a:gd name="adj2" fmla="val 50000"/>
                <a:gd name="adj3" fmla="val 11470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7F24E5-B3C4-4011-A222-55E792FE884A}"/>
              </a:ext>
            </a:extLst>
          </p:cNvPr>
          <p:cNvSpPr txBox="1"/>
          <p:nvPr/>
        </p:nvSpPr>
        <p:spPr>
          <a:xfrm>
            <a:off x="235250" y="1682952"/>
            <a:ext cx="21284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 cfg = [64, </a:t>
            </a:r>
          </a:p>
          <a:p>
            <a:endParaRPr lang="nl-NL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(128,2), 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128,   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...   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(1024,2), 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nl-NL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1024]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F16F5-F833-4A89-BD56-62BEE5C51CA7}"/>
              </a:ext>
            </a:extLst>
          </p:cNvPr>
          <p:cNvSpPr txBox="1"/>
          <p:nvPr/>
        </p:nvSpPr>
        <p:spPr>
          <a:xfrm>
            <a:off x="2363718" y="4489959"/>
            <a:ext cx="5345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when basic block (s=2), 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size of the feature map is halved.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80%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572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0" y="332660"/>
            <a:ext cx="4422515" cy="2359455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&lt;Day 3&gt;</a:t>
            </a:r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EADD7DD-A278-4FBA-BB3F-0134B2724844}"/>
              </a:ext>
            </a:extLst>
          </p:cNvPr>
          <p:cNvGraphicFramePr/>
          <p:nvPr/>
        </p:nvGraphicFramePr>
        <p:xfrm>
          <a:off x="3442922" y="2692115"/>
          <a:ext cx="4422515" cy="235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6">
            <a:extLst>
              <a:ext uri="{FF2B5EF4-FFF2-40B4-BE49-F238E27FC236}">
                <a16:creationId xmlns:a16="http://schemas.microsoft.com/office/drawing/2014/main" id="{DCF484FF-1A23-4A77-A5F0-6656FDD00D34}"/>
              </a:ext>
            </a:extLst>
          </p:cNvPr>
          <p:cNvSpPr txBox="1">
            <a:spLocks/>
          </p:cNvSpPr>
          <p:nvPr/>
        </p:nvSpPr>
        <p:spPr>
          <a:xfrm>
            <a:off x="914281" y="3017189"/>
            <a:ext cx="4422515" cy="2359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endParaRPr lang="ko-KR" altLang="en-US" b="0" dirty="0">
              <a:effectLst/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64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BC53C6D-5B6B-4E88-A6C8-A9BFA86A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F8FFC-269F-4F6A-9496-62A379DE7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74" y="1896851"/>
            <a:ext cx="6214873" cy="3920843"/>
          </a:xfrm>
          <a:prstGeom prst="rect">
            <a:avLst/>
          </a:prstGeom>
        </p:spPr>
      </p:pic>
      <p:pic>
        <p:nvPicPr>
          <p:cNvPr id="4" name="Graphic 3" descr="Lock">
            <a:extLst>
              <a:ext uri="{FF2B5EF4-FFF2-40B4-BE49-F238E27FC236}">
                <a16:creationId xmlns:a16="http://schemas.microsoft.com/office/drawing/2014/main" id="{A250DA1F-1174-4105-9F82-3034DCB5DC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8660" y="2275863"/>
            <a:ext cx="601909" cy="601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C2794-FEFF-4036-BD5C-2A963F903810}"/>
              </a:ext>
            </a:extLst>
          </p:cNvPr>
          <p:cNvSpPr txBox="1"/>
          <p:nvPr/>
        </p:nvSpPr>
        <p:spPr>
          <a:xfrm>
            <a:off x="4572000" y="2392151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Freeze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45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E45C708-F9AC-43AD-840C-467D4F23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298300"/>
            <a:ext cx="8388990" cy="83425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1EBD6-B56B-4991-9574-6AF54A9202E8}"/>
              </a:ext>
            </a:extLst>
          </p:cNvPr>
          <p:cNvSpPr txBox="1"/>
          <p:nvPr/>
        </p:nvSpPr>
        <p:spPr>
          <a:xfrm>
            <a:off x="796954" y="1397003"/>
            <a:ext cx="319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the network parameters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1B67BEB9-8A7B-44D5-BE47-16B8FA8B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94" y="1961585"/>
            <a:ext cx="5667412" cy="15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33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9D19FF-76A9-45F8-ADA7-90B6CCEBC085}"/>
              </a:ext>
            </a:extLst>
          </p:cNvPr>
          <p:cNvSpPr txBox="1"/>
          <p:nvPr/>
        </p:nvSpPr>
        <p:spPr>
          <a:xfrm>
            <a:off x="2218044" y="2244156"/>
            <a:ext cx="1752266" cy="3519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endParaRPr lang="ko-KR" altLang="en-US" b="1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286F9-E14D-4745-95D6-9636AE4C943D}"/>
              </a:ext>
            </a:extLst>
          </p:cNvPr>
          <p:cNvSpPr txBox="1"/>
          <p:nvPr/>
        </p:nvSpPr>
        <p:spPr>
          <a:xfrm>
            <a:off x="2218044" y="2993503"/>
            <a:ext cx="1752266" cy="3519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5-layer CNN</a:t>
            </a:r>
            <a:endParaRPr lang="ko-KR" altLang="en-US" b="1" dirty="0">
              <a:solidFill>
                <a:srgbClr val="00B05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F5BD81-C455-456A-8976-1500FAE5EA50}"/>
              </a:ext>
            </a:extLst>
          </p:cNvPr>
          <p:cNvGrpSpPr/>
          <p:nvPr/>
        </p:nvGrpSpPr>
        <p:grpSpPr>
          <a:xfrm>
            <a:off x="4425577" y="1535436"/>
            <a:ext cx="4332529" cy="3279845"/>
            <a:chOff x="4153376" y="1507307"/>
            <a:chExt cx="4336212" cy="325868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D76407-56B4-4966-94C6-35949AA5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08"/>
            <a:stretch/>
          </p:blipFill>
          <p:spPr>
            <a:xfrm>
              <a:off x="4153376" y="1507307"/>
              <a:ext cx="2994510" cy="3258688"/>
            </a:xfrm>
            <a:prstGeom prst="rect">
              <a:avLst/>
            </a:prstGeom>
          </p:spPr>
        </p:pic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EC2CF5A8-1345-455B-B325-371B2552B004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081021" y="2386277"/>
              <a:ext cx="1056426" cy="60181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70FC1CF-C035-470F-8B18-7A58B6AA6DF4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7081022" y="3273493"/>
              <a:ext cx="1056425" cy="6018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E44BE7-A470-4BFE-BFCD-B85B55CF860B}"/>
                </a:ext>
              </a:extLst>
            </p:cNvPr>
            <p:cNvSpPr/>
            <p:nvPr/>
          </p:nvSpPr>
          <p:spPr>
            <a:xfrm>
              <a:off x="7785305" y="2988087"/>
              <a:ext cx="704283" cy="285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Abadi" panose="020B0604020104020204" pitchFamily="34" charset="0"/>
                </a:rPr>
                <a:t>Loss </a:t>
              </a:r>
              <a:r>
                <a:rPr lang="en-US" altLang="ko-KR" sz="1100" b="1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Fn</a:t>
              </a:r>
              <a:endParaRPr lang="ko-KR" altLang="en-US" sz="1100" b="1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B8939-FF80-497A-ACC1-CB60B2161204}"/>
              </a:ext>
            </a:extLst>
          </p:cNvPr>
          <p:cNvGrpSpPr/>
          <p:nvPr/>
        </p:nvGrpSpPr>
        <p:grpSpPr>
          <a:xfrm>
            <a:off x="527595" y="2124550"/>
            <a:ext cx="1016158" cy="1029061"/>
            <a:chOff x="1065401" y="4131997"/>
            <a:chExt cx="1204800" cy="12048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BBC797-7B09-4D50-9C44-9601AC6B73B2}"/>
                </a:ext>
              </a:extLst>
            </p:cNvPr>
            <p:cNvSpPr/>
            <p:nvPr/>
          </p:nvSpPr>
          <p:spPr>
            <a:xfrm>
              <a:off x="1065401" y="4131997"/>
              <a:ext cx="900000" cy="90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8072C5-1FC1-4A38-9B87-623A0091192C}"/>
                </a:ext>
              </a:extLst>
            </p:cNvPr>
            <p:cNvSpPr/>
            <p:nvPr/>
          </p:nvSpPr>
          <p:spPr>
            <a:xfrm>
              <a:off x="1217801" y="4284397"/>
              <a:ext cx="900000" cy="90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F67DC6-97B8-4BBA-9A02-37B845574A55}"/>
                </a:ext>
              </a:extLst>
            </p:cNvPr>
            <p:cNvSpPr/>
            <p:nvPr/>
          </p:nvSpPr>
          <p:spPr>
            <a:xfrm>
              <a:off x="1370201" y="4436797"/>
              <a:ext cx="900000" cy="90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12B5621-9986-4EDC-AF90-4A95BC11B972}"/>
              </a:ext>
            </a:extLst>
          </p:cNvPr>
          <p:cNvCxnSpPr>
            <a:stCxn id="16" idx="3"/>
            <a:endCxn id="6" idx="1"/>
          </p:cNvCxnSpPr>
          <p:nvPr/>
        </p:nvCxnSpPr>
        <p:spPr>
          <a:xfrm flipV="1">
            <a:off x="1543753" y="2420112"/>
            <a:ext cx="674291" cy="349139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F0CD2B1-D8B7-47B8-8F0C-FF7B18D5A585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1543753" y="2769251"/>
            <a:ext cx="674291" cy="400208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A6F79C4-93CE-4792-882E-DF010CCD028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970310" y="2055830"/>
            <a:ext cx="455267" cy="364282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9746988-8BB7-43D2-8B7C-65194381389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970310" y="2817547"/>
            <a:ext cx="455267" cy="351912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855DC70-B980-4562-ACA3-C8FDFA15788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70310" y="3169459"/>
            <a:ext cx="455267" cy="343127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8609ABF8-F9C9-42A9-A732-6FD8D0AFE674}"/>
              </a:ext>
            </a:extLst>
          </p:cNvPr>
          <p:cNvSpPr txBox="1">
            <a:spLocks/>
          </p:cNvSpPr>
          <p:nvPr/>
        </p:nvSpPr>
        <p:spPr>
          <a:xfrm>
            <a:off x="344939" y="298300"/>
            <a:ext cx="838899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68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F695029-C485-4630-9066-0DFDC5145DBC}"/>
              </a:ext>
            </a:extLst>
          </p:cNvPr>
          <p:cNvSpPr txBox="1">
            <a:spLocks/>
          </p:cNvSpPr>
          <p:nvPr/>
        </p:nvSpPr>
        <p:spPr>
          <a:xfrm>
            <a:off x="344939" y="298300"/>
            <a:ext cx="838899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36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26F45F-3704-4615-8ED2-4CE9BA381416}"/>
              </a:ext>
            </a:extLst>
          </p:cNvPr>
          <p:cNvGrpSpPr/>
          <p:nvPr/>
        </p:nvGrpSpPr>
        <p:grpSpPr>
          <a:xfrm>
            <a:off x="493073" y="1288845"/>
            <a:ext cx="3790059" cy="2955983"/>
            <a:chOff x="4153376" y="1507307"/>
            <a:chExt cx="4336212" cy="3258688"/>
          </a:xfrm>
        </p:grpSpPr>
        <p:pic>
          <p:nvPicPr>
            <p:cNvPr id="9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8BF8AEA-46E8-4031-83FA-396491BA8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08"/>
            <a:stretch/>
          </p:blipFill>
          <p:spPr>
            <a:xfrm>
              <a:off x="4153376" y="1507307"/>
              <a:ext cx="2994510" cy="3258688"/>
            </a:xfrm>
            <a:prstGeom prst="rect">
              <a:avLst/>
            </a:prstGeom>
          </p:spPr>
        </p:pic>
        <p:cxnSp>
          <p:nvCxnSpPr>
            <p:cNvPr id="10" name="연결선: 꺾임 8">
              <a:extLst>
                <a:ext uri="{FF2B5EF4-FFF2-40B4-BE49-F238E27FC236}">
                  <a16:creationId xmlns:a16="http://schemas.microsoft.com/office/drawing/2014/main" id="{F05676CA-4677-438D-A205-5ED44F97E76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7081021" y="2386277"/>
              <a:ext cx="1056426" cy="60181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2">
              <a:extLst>
                <a:ext uri="{FF2B5EF4-FFF2-40B4-BE49-F238E27FC236}">
                  <a16:creationId xmlns:a16="http://schemas.microsoft.com/office/drawing/2014/main" id="{654D9F93-1F63-4ED0-B105-03D0AD33FA4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081022" y="3273493"/>
              <a:ext cx="1056425" cy="6018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3">
              <a:extLst>
                <a:ext uri="{FF2B5EF4-FFF2-40B4-BE49-F238E27FC236}">
                  <a16:creationId xmlns:a16="http://schemas.microsoft.com/office/drawing/2014/main" id="{B852510D-0382-4C85-8130-A4D4911A13B3}"/>
                </a:ext>
              </a:extLst>
            </p:cNvPr>
            <p:cNvSpPr/>
            <p:nvPr/>
          </p:nvSpPr>
          <p:spPr>
            <a:xfrm>
              <a:off x="7785305" y="2988087"/>
              <a:ext cx="704283" cy="285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Abadi" panose="020B0604020104020204" pitchFamily="34" charset="0"/>
                </a:rPr>
                <a:t>Loss </a:t>
              </a:r>
              <a:r>
                <a:rPr lang="en-US" altLang="ko-KR" sz="900" b="1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Fn</a:t>
              </a:r>
              <a:endParaRPr lang="ko-KR" altLang="en-US" sz="900" b="1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647EE5-29A2-4847-B438-CAF37376934C}"/>
                  </a:ext>
                </a:extLst>
              </p:cNvPr>
              <p:cNvSpPr txBox="1"/>
              <p:nvPr/>
            </p:nvSpPr>
            <p:spPr>
              <a:xfrm>
                <a:off x="4479292" y="1672383"/>
                <a:ext cx="4109908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Distillation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ko-KR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647EE5-29A2-4847-B438-CAF37376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92" y="1672383"/>
                <a:ext cx="4109908" cy="506870"/>
              </a:xfrm>
              <a:prstGeom prst="rect">
                <a:avLst/>
              </a:prstGeom>
              <a:blipFill>
                <a:blip r:embed="rId3"/>
                <a:stretch>
                  <a:fillRect l="-1335" b="-3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ABFEEB-FC10-4EBA-8AFF-D4A205AE8CB5}"/>
                  </a:ext>
                </a:extLst>
              </p:cNvPr>
              <p:cNvSpPr txBox="1"/>
              <p:nvPr/>
            </p:nvSpPr>
            <p:spPr>
              <a:xfrm>
                <a:off x="4572000" y="3059668"/>
                <a:ext cx="2668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Student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ce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,ỳ</m:t>
                        </m:r>
                      </m:e>
                    </m:d>
                  </m:oMath>
                </a14:m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ABFEEB-FC10-4EBA-8AFF-D4A205AE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59668"/>
                <a:ext cx="2668487" cy="369332"/>
              </a:xfrm>
              <a:prstGeom prst="rect">
                <a:avLst/>
              </a:prstGeom>
              <a:blipFill>
                <a:blip r:embed="rId4"/>
                <a:stretch>
                  <a:fillRect l="-182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00479E-77E1-4CD6-BE28-3326D008D412}"/>
              </a:ext>
            </a:extLst>
          </p:cNvPr>
          <p:cNvSpPr txBox="1"/>
          <p:nvPr/>
        </p:nvSpPr>
        <p:spPr>
          <a:xfrm>
            <a:off x="1678419" y="4725133"/>
            <a:ext cx="5787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Loss: Student Loss + </a:t>
            </a:r>
            <a:r>
              <a:rPr lang="en-US" altLang="ko-KR" sz="20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2000" b="1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A8677A-E780-4F73-A0FA-E036FFB6DC48}"/>
                  </a:ext>
                </a:extLst>
              </p:cNvPr>
              <p:cNvSpPr txBox="1"/>
              <p:nvPr/>
            </p:nvSpPr>
            <p:spPr>
              <a:xfrm>
                <a:off x="6805471" y="2185371"/>
                <a:ext cx="22876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∙)</m:t>
                    </m:r>
                  </m:oMath>
                </a14:m>
                <a:r>
                  <a:rPr lang="en-US" altLang="ko-KR" sz="1600" dirty="0">
                    <a:latin typeface="Tahoma" panose="020B0604030504040204" pitchFamily="34" charset="0"/>
                    <a:cs typeface="Tahoma" panose="020B0604030504040204" pitchFamily="34" charset="0"/>
                  </a:rPr>
                  <a:t>: sigmoid operation</a:t>
                </a:r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A8677A-E780-4F73-A0FA-E036FFB6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71" y="2185371"/>
                <a:ext cx="2287678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32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7FEF30-FE50-43DD-BBA1-CEBCA7BA27A3}"/>
                  </a:ext>
                </a:extLst>
              </p:cNvPr>
              <p:cNvSpPr txBox="1"/>
              <p:nvPr/>
            </p:nvSpPr>
            <p:spPr>
              <a:xfrm>
                <a:off x="806103" y="1305367"/>
                <a:ext cx="7531789" cy="67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i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altLang="ko-KR" sz="2000" i="0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i="0">
                              <a:latin typeface="Cambria Math" panose="02040503050406030204" pitchFamily="18" charset="0"/>
                            </a:rPr>
                            <m:t>ce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ko-KR" sz="200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ỳ</m:t>
                          </m:r>
                        </m:e>
                      </m:d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ko-KR" sz="2000" i="0">
                          <a:latin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ko-KR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altLang="ko-KR" sz="200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000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ko-KR" sz="200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0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ko-KR" sz="200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00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7FEF30-FE50-43DD-BBA1-CEBCA7BA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3" y="1305367"/>
                <a:ext cx="7531789" cy="674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12EBCD5-BC8C-4CF4-B1C0-CE93AFCCC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2" r="32961"/>
          <a:stretch/>
        </p:blipFill>
        <p:spPr>
          <a:xfrm>
            <a:off x="2509099" y="2820798"/>
            <a:ext cx="4125799" cy="26089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34AD8AB-ECBF-40BC-871B-7205D1F32B5A}"/>
              </a:ext>
            </a:extLst>
          </p:cNvPr>
          <p:cNvSpPr txBox="1">
            <a:spLocks/>
          </p:cNvSpPr>
          <p:nvPr/>
        </p:nvSpPr>
        <p:spPr>
          <a:xfrm>
            <a:off x="344939" y="298300"/>
            <a:ext cx="8388990" cy="834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cap="none" spc="0">
                <a:ln w="0">
                  <a:noFill/>
                </a:ln>
                <a:solidFill>
                  <a:srgbClr val="245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36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Distillation Loss</a:t>
            </a:r>
            <a:endParaRPr lang="ko-KR" altLang="en-US" sz="3600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EFB10-11E9-4AEF-B02D-CB2FED7A3C20}"/>
              </a:ext>
            </a:extLst>
          </p:cNvPr>
          <p:cNvSpPr txBox="1"/>
          <p:nvPr/>
        </p:nvSpPr>
        <p:spPr>
          <a:xfrm>
            <a:off x="6634896" y="2001653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 = 2</a:t>
            </a:r>
          </a:p>
          <a:p>
            <a:r>
              <a:rPr lang="en-US" altLang="ko-KR" dirty="0"/>
              <a:t>alpha = 0.5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5F57-65B5-4B90-9E70-5CF59085E496}"/>
              </a:ext>
            </a:extLst>
          </p:cNvPr>
          <p:cNvSpPr txBox="1"/>
          <p:nvPr/>
        </p:nvSpPr>
        <p:spPr>
          <a:xfrm>
            <a:off x="1085848" y="1034294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8#%</a:t>
            </a:r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614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51" y="2824771"/>
            <a:ext cx="6326816" cy="10591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Detection-SSD</a:t>
            </a:r>
            <a:b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(Single Shot Detection)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19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F122751-C572-4B4C-BBFD-B2B78BBA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33148-AA23-4785-AD83-30F4FACD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9" y="1777243"/>
            <a:ext cx="4761616" cy="33035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461F0F-89D0-4139-A71D-29A4F98F9591}"/>
              </a:ext>
            </a:extLst>
          </p:cNvPr>
          <p:cNvSpPr/>
          <p:nvPr/>
        </p:nvSpPr>
        <p:spPr>
          <a:xfrm>
            <a:off x="6633871" y="2262104"/>
            <a:ext cx="1277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Task</a:t>
            </a:r>
          </a:p>
          <a:p>
            <a:pPr algn="ctr"/>
            <a:endParaRPr lang="en-US" altLang="ko-KR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898D20-AED7-4054-9A44-876AF593206F}"/>
              </a:ext>
            </a:extLst>
          </p:cNvPr>
          <p:cNvSpPr/>
          <p:nvPr/>
        </p:nvSpPr>
        <p:spPr>
          <a:xfrm>
            <a:off x="6035452" y="2723769"/>
            <a:ext cx="2340528" cy="11356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</a:p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</a:p>
          <a:p>
            <a:pPr algn="ctr"/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localization</a:t>
            </a:r>
            <a:endParaRPr lang="ko-KR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8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/>
              <a:t>CUDA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8F06F00-4F9E-4CD1-9DF6-3A7EDF5A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348" y="1314450"/>
            <a:ext cx="56578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99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28F06-B1DF-45DC-BD15-290317F2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A17948-F2C8-4C71-8FB2-0D61577E4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6424" y="1563539"/>
            <a:ext cx="4217437" cy="460375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Classification vs Object Detection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940729-DEF1-4BA3-A8B0-EC8643CA14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7571" y="2454900"/>
            <a:ext cx="5753489" cy="297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91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FEAEFD-5A17-40A3-BC11-6EDCFE4D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6" y="1209305"/>
            <a:ext cx="5207164" cy="40397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A55A937-480D-4D80-8146-86258F27A652}"/>
              </a:ext>
            </a:extLst>
          </p:cNvPr>
          <p:cNvSpPr txBox="1">
            <a:spLocks/>
          </p:cNvSpPr>
          <p:nvPr/>
        </p:nvSpPr>
        <p:spPr>
          <a:xfrm>
            <a:off x="6289923" y="2702817"/>
            <a:ext cx="2379304" cy="89974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Metric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217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FEAEFD-5A17-40A3-BC11-6EDCFE4D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73" y="4295405"/>
            <a:ext cx="2728924" cy="21171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F80690-3E97-4561-A0C2-5D81B855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934333"/>
            <a:ext cx="5171884" cy="39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35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592" y="542112"/>
            <a:ext cx="6326816" cy="105916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ko-KR" altLang="en-US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작은, 앉아있는, 소년, 전면이(가) 표시된 사진&#10;&#10;자동 생성된 설명">
            <a:extLst>
              <a:ext uri="{FF2B5EF4-FFF2-40B4-BE49-F238E27FC236}">
                <a16:creationId xmlns:a16="http://schemas.microsoft.com/office/drawing/2014/main" id="{C574ACFA-2B3D-4C56-896B-FAAE49E8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3" y="2483272"/>
            <a:ext cx="1946116" cy="1946116"/>
          </a:xfrm>
          <a:prstGeom prst="rect">
            <a:avLst/>
          </a:prstGeom>
        </p:spPr>
      </p:pic>
      <p:pic>
        <p:nvPicPr>
          <p:cNvPr id="6" name="그림 5" descr="개이(가) 표시된 사진&#10;&#10;자동 생성된 설명">
            <a:extLst>
              <a:ext uri="{FF2B5EF4-FFF2-40B4-BE49-F238E27FC236}">
                <a16:creationId xmlns:a16="http://schemas.microsoft.com/office/drawing/2014/main" id="{6536C4FE-7457-4C5F-B425-86A97642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7" y="2493725"/>
            <a:ext cx="2063562" cy="2063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5B23F-4E19-41E6-8396-635B99A0D7EB}"/>
              </a:ext>
            </a:extLst>
          </p:cNvPr>
          <p:cNvSpPr txBox="1"/>
          <p:nvPr/>
        </p:nvSpPr>
        <p:spPr>
          <a:xfrm>
            <a:off x="1048624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6EC58-9BFF-4724-BF97-06B5FC6F4A5D}"/>
              </a:ext>
            </a:extLst>
          </p:cNvPr>
          <p:cNvSpPr txBox="1"/>
          <p:nvPr/>
        </p:nvSpPr>
        <p:spPr>
          <a:xfrm>
            <a:off x="7451591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F3A1E2-14BD-4724-B57F-1943FF7F3B42}"/>
              </a:ext>
            </a:extLst>
          </p:cNvPr>
          <p:cNvSpPr/>
          <p:nvPr/>
        </p:nvSpPr>
        <p:spPr>
          <a:xfrm>
            <a:off x="3209871" y="2915240"/>
            <a:ext cx="2724257" cy="12205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Detector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30AE941-1A4C-4FAA-9B09-1470FFB95081}"/>
              </a:ext>
            </a:extLst>
          </p:cNvPr>
          <p:cNvSpPr/>
          <p:nvPr/>
        </p:nvSpPr>
        <p:spPr>
          <a:xfrm>
            <a:off x="2625754" y="3338818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11D9E6-8A1E-442A-9D1F-E959D10934D0}"/>
              </a:ext>
            </a:extLst>
          </p:cNvPr>
          <p:cNvSpPr/>
          <p:nvPr/>
        </p:nvSpPr>
        <p:spPr>
          <a:xfrm>
            <a:off x="6042135" y="3338817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30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592" y="542112"/>
            <a:ext cx="6326816" cy="105916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ko-KR" altLang="en-US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Detection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작은, 앉아있는, 소년, 전면이(가) 표시된 사진&#10;&#10;자동 생성된 설명">
            <a:extLst>
              <a:ext uri="{FF2B5EF4-FFF2-40B4-BE49-F238E27FC236}">
                <a16:creationId xmlns:a16="http://schemas.microsoft.com/office/drawing/2014/main" id="{C574ACFA-2B3D-4C56-896B-FAAE49E8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3" y="2483272"/>
            <a:ext cx="1946116" cy="1946116"/>
          </a:xfrm>
          <a:prstGeom prst="rect">
            <a:avLst/>
          </a:prstGeom>
        </p:spPr>
      </p:pic>
      <p:pic>
        <p:nvPicPr>
          <p:cNvPr id="6" name="그림 5" descr="개이(가) 표시된 사진&#10;&#10;자동 생성된 설명">
            <a:extLst>
              <a:ext uri="{FF2B5EF4-FFF2-40B4-BE49-F238E27FC236}">
                <a16:creationId xmlns:a16="http://schemas.microsoft.com/office/drawing/2014/main" id="{6536C4FE-7457-4C5F-B425-86A97642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7" y="2493725"/>
            <a:ext cx="2063562" cy="2063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5B23F-4E19-41E6-8396-635B99A0D7EB}"/>
              </a:ext>
            </a:extLst>
          </p:cNvPr>
          <p:cNvSpPr txBox="1"/>
          <p:nvPr/>
        </p:nvSpPr>
        <p:spPr>
          <a:xfrm>
            <a:off x="1048624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6EC58-9BFF-4724-BF97-06B5FC6F4A5D}"/>
              </a:ext>
            </a:extLst>
          </p:cNvPr>
          <p:cNvSpPr txBox="1"/>
          <p:nvPr/>
        </p:nvSpPr>
        <p:spPr>
          <a:xfrm>
            <a:off x="7451591" y="4689446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F3A1E2-14BD-4724-B57F-1943FF7F3B42}"/>
              </a:ext>
            </a:extLst>
          </p:cNvPr>
          <p:cNvSpPr/>
          <p:nvPr/>
        </p:nvSpPr>
        <p:spPr>
          <a:xfrm>
            <a:off x="3209871" y="2915240"/>
            <a:ext cx="2724257" cy="12205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Detector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30AE941-1A4C-4FAA-9B09-1470FFB95081}"/>
              </a:ext>
            </a:extLst>
          </p:cNvPr>
          <p:cNvSpPr/>
          <p:nvPr/>
        </p:nvSpPr>
        <p:spPr>
          <a:xfrm>
            <a:off x="2625754" y="3338818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F11D9E6-8A1E-442A-9D1F-E959D10934D0}"/>
              </a:ext>
            </a:extLst>
          </p:cNvPr>
          <p:cNvSpPr/>
          <p:nvPr/>
        </p:nvSpPr>
        <p:spPr>
          <a:xfrm>
            <a:off x="6042135" y="3338817"/>
            <a:ext cx="345168" cy="29361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물음표">
            <a:extLst>
              <a:ext uri="{FF2B5EF4-FFF2-40B4-BE49-F238E27FC236}">
                <a16:creationId xmlns:a16="http://schemas.microsoft.com/office/drawing/2014/main" id="{F26F3177-1888-4949-A076-A7E686DC4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5015" y="4372002"/>
            <a:ext cx="1193970" cy="11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6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435FFBA-07BE-4666-AC5D-32886408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Default Boxes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4F5C49-707C-469C-AA41-9E23C8AD91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054359"/>
            <a:ext cx="8366060" cy="50851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>
                <a:sym typeface="Wingdings" panose="05000000000000000000" pitchFamily="2" charset="2"/>
              </a:rPr>
              <a:t>Default Box</a:t>
            </a:r>
            <a:r>
              <a:rPr lang="ko-KR" altLang="en-US" dirty="0">
                <a:sym typeface="Wingdings" panose="05000000000000000000" pitchFamily="2" charset="2"/>
              </a:rPr>
              <a:t>를 어떻게 설정할 것인가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CNN Network</a:t>
            </a:r>
            <a:r>
              <a:rPr lang="ko-KR" altLang="en-US" dirty="0">
                <a:sym typeface="Wingdings" panose="05000000000000000000" pitchFamily="2" charset="2"/>
              </a:rPr>
              <a:t>가 일정한 크기의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을 수행하기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ko-KR" altLang="en-US" dirty="0">
                <a:sym typeface="Wingdings" panose="05000000000000000000" pitchFamily="2" charset="2"/>
              </a:rPr>
              <a:t>위해서이다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[cx, cy, 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*, 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**]</a:t>
            </a: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*cx = center of the pixel		*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 	= </a:t>
            </a:r>
            <a:r>
              <a:rPr lang="ko-KR" altLang="en-US" dirty="0">
                <a:sym typeface="Wingdings" panose="05000000000000000000" pitchFamily="2" charset="2"/>
              </a:rPr>
              <a:t>넓이 스케일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*cy = center of the pixel		*</a:t>
            </a:r>
            <a:r>
              <a:rPr lang="en-US" altLang="ko-KR" dirty="0" err="1">
                <a:sym typeface="Wingdings" panose="05000000000000000000" pitchFamily="2" charset="2"/>
              </a:rPr>
              <a:t>s_k</a:t>
            </a:r>
            <a:r>
              <a:rPr lang="en-US" altLang="ko-KR" dirty="0">
                <a:sym typeface="Wingdings" panose="05000000000000000000" pitchFamily="2" charset="2"/>
              </a:rPr>
              <a:t>**  = </a:t>
            </a:r>
            <a:r>
              <a:rPr lang="ko-KR" altLang="en-US" dirty="0">
                <a:sym typeface="Wingdings" panose="05000000000000000000" pitchFamily="2" charset="2"/>
              </a:rPr>
              <a:t>높이 스케일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4 = 4 scale values</a:t>
            </a: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 = 6 scale values</a:t>
            </a: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4080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2ABC0E-14D1-48F6-AEF8-0642F413C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"/>
          <a:stretch/>
        </p:blipFill>
        <p:spPr>
          <a:xfrm>
            <a:off x="318782" y="627077"/>
            <a:ext cx="8825218" cy="25784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334159-DD12-4925-919A-7329A7013F05}"/>
              </a:ext>
            </a:extLst>
          </p:cNvPr>
          <p:cNvSpPr txBox="1">
            <a:spLocks/>
          </p:cNvSpPr>
          <p:nvPr/>
        </p:nvSpPr>
        <p:spPr>
          <a:xfrm>
            <a:off x="687896" y="3429000"/>
            <a:ext cx="4949764" cy="2578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왜 이런 구조를 가지고 있는가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2000" dirty="0"/>
              <a:t>Object</a:t>
            </a:r>
            <a:r>
              <a:rPr lang="ko-KR" altLang="en-US" sz="2000" dirty="0"/>
              <a:t>의 크기가 다 다르다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다양한 크기의 </a:t>
            </a:r>
            <a:r>
              <a:rPr lang="en-US" altLang="ko-KR" sz="2000" dirty="0"/>
              <a:t>Default Boxes</a:t>
            </a:r>
            <a:r>
              <a:rPr lang="ko-KR" altLang="en-US" sz="2000" dirty="0"/>
              <a:t>들이 필요하다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</a:t>
            </a:r>
            <a:r>
              <a:rPr lang="en-US" altLang="ko-KR" sz="2000" dirty="0"/>
              <a:t>Feature Map </a:t>
            </a:r>
            <a:r>
              <a:rPr lang="ko-KR" altLang="en-US" sz="2000" dirty="0"/>
              <a:t>마다 다양한 크기의 </a:t>
            </a:r>
            <a:r>
              <a:rPr lang="en-US" altLang="ko-KR" sz="2000" dirty="0"/>
              <a:t>Box</a:t>
            </a:r>
            <a:r>
              <a:rPr lang="ko-KR" altLang="en-US" sz="2000" dirty="0"/>
              <a:t>를 </a:t>
            </a:r>
            <a:r>
              <a:rPr lang="en-US" altLang="ko-KR" sz="2000" dirty="0"/>
              <a:t>Prediction </a:t>
            </a:r>
            <a:r>
              <a:rPr lang="ko-KR" altLang="en-US" sz="2000" dirty="0"/>
              <a:t>하기 위해서이다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956FA98-B725-424F-BD19-46B1FB655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5861247" y="3571431"/>
            <a:ext cx="2876744" cy="297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662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48479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 Candidate Boxes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6D9CD66-E395-41FC-B07E-38355C9AE0E0}"/>
              </a:ext>
            </a:extLst>
          </p:cNvPr>
          <p:cNvSpPr txBox="1">
            <a:spLocks/>
          </p:cNvSpPr>
          <p:nvPr/>
        </p:nvSpPr>
        <p:spPr>
          <a:xfrm>
            <a:off x="4078484" y="3757645"/>
            <a:ext cx="4847930" cy="2979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b="1" dirty="0">
                <a:solidFill>
                  <a:srgbClr val="07038C"/>
                </a:solidFill>
                <a:sym typeface="Wingdings" panose="05000000000000000000" pitchFamily="2" charset="2"/>
              </a:rPr>
              <a:t>38*38</a:t>
            </a:r>
            <a:r>
              <a:rPr lang="en-US" altLang="ko-KR" sz="1400" dirty="0">
                <a:solidFill>
                  <a:srgbClr val="07038C"/>
                </a:solidFill>
                <a:sym typeface="Wingdings" panose="05000000000000000000" pitchFamily="2" charset="2"/>
              </a:rPr>
              <a:t>*4</a:t>
            </a:r>
            <a:r>
              <a:rPr lang="en-US" altLang="ko-KR" sz="1400" dirty="0">
                <a:sym typeface="Wingdings" panose="05000000000000000000" pitchFamily="2" charset="2"/>
              </a:rPr>
              <a:t> = 5776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19*19*6 = 2166     (=7942)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10*10*6 = 600       (=8542)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5*5*6 = 150          (=8692)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3*3*4 = 36            (=8728)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1*1*4 = 4              (=8732)</a:t>
            </a:r>
          </a:p>
          <a:p>
            <a:pPr marL="914400" lvl="2" indent="0">
              <a:buNone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                         Total = 8732 Objects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E53407-C9AC-471F-AE25-0EB45227DC30}"/>
              </a:ext>
            </a:extLst>
          </p:cNvPr>
          <p:cNvGrpSpPr/>
          <p:nvPr/>
        </p:nvGrpSpPr>
        <p:grpSpPr>
          <a:xfrm>
            <a:off x="839767" y="627077"/>
            <a:ext cx="8086647" cy="3275168"/>
            <a:chOff x="3798021" y="1317026"/>
            <a:chExt cx="8086647" cy="327516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8431B3-6BC2-4382-B159-0484413F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8021" y="1757903"/>
              <a:ext cx="8086647" cy="283429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415B27E-A189-4DA5-8EF2-2A8276E0E5F0}"/>
                </a:ext>
              </a:extLst>
            </p:cNvPr>
            <p:cNvCxnSpPr>
              <a:cxnSpLocks/>
            </p:cNvCxnSpPr>
            <p:nvPr/>
          </p:nvCxnSpPr>
          <p:spPr>
            <a:xfrm>
              <a:off x="6039506" y="2550253"/>
              <a:ext cx="5314294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2D53844-0AA7-4542-BC42-82679C8A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6280472" y="1317026"/>
              <a:ext cx="1007982" cy="1007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608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48479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 Candidate Boxes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6D9CD66-E395-41FC-B07E-38355C9AE0E0}"/>
              </a:ext>
            </a:extLst>
          </p:cNvPr>
          <p:cNvSpPr txBox="1">
            <a:spLocks/>
          </p:cNvSpPr>
          <p:nvPr/>
        </p:nvSpPr>
        <p:spPr>
          <a:xfrm>
            <a:off x="439545" y="3781769"/>
            <a:ext cx="4847930" cy="2979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38*38*4 = 5776</a:t>
            </a:r>
          </a:p>
          <a:p>
            <a:pPr marL="914400" lvl="2" indent="0">
              <a:buNone/>
            </a:pPr>
            <a:r>
              <a:rPr lang="en-US" altLang="ko-KR" sz="1400" b="1" dirty="0">
                <a:solidFill>
                  <a:srgbClr val="07038C"/>
                </a:solidFill>
                <a:sym typeface="Wingdings" panose="05000000000000000000" pitchFamily="2" charset="2"/>
              </a:rPr>
              <a:t>19*19*6 = 2166     </a:t>
            </a:r>
            <a:r>
              <a:rPr lang="en-US" altLang="ko-KR" sz="1400" dirty="0">
                <a:sym typeface="Wingdings" panose="05000000000000000000" pitchFamily="2" charset="2"/>
              </a:rPr>
              <a:t>(=7942)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10*10*6 = 600       (=8542)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5*5*6 = 150          (=8692)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3*3*4 = 36            (=8728)</a:t>
            </a: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1*1*4 = 4              (=8732)</a:t>
            </a:r>
          </a:p>
          <a:p>
            <a:pPr marL="914400" lvl="2" indent="0">
              <a:buNone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                         Total = 8732 Objects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D57DA2-E146-43C8-B5E9-726007B2C1C7}"/>
              </a:ext>
            </a:extLst>
          </p:cNvPr>
          <p:cNvGrpSpPr/>
          <p:nvPr/>
        </p:nvGrpSpPr>
        <p:grpSpPr>
          <a:xfrm>
            <a:off x="528676" y="856870"/>
            <a:ext cx="8086647" cy="2924899"/>
            <a:chOff x="3798021" y="1667295"/>
            <a:chExt cx="8086647" cy="29248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E9B218-B477-4488-B40E-4A0ED1EC9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8021" y="1757903"/>
              <a:ext cx="8086647" cy="2834291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71BE012-C7F1-4CCF-A32F-45DB33C184DB}"/>
                </a:ext>
              </a:extLst>
            </p:cNvPr>
            <p:cNvCxnSpPr>
              <a:cxnSpLocks/>
            </p:cNvCxnSpPr>
            <p:nvPr/>
          </p:nvCxnSpPr>
          <p:spPr>
            <a:xfrm>
              <a:off x="7961152" y="2717321"/>
              <a:ext cx="3392648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0B62B85-9C0F-4B5E-82E9-7089B6AF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316106" y="1667295"/>
              <a:ext cx="1007982" cy="1007982"/>
            </a:xfrm>
            <a:prstGeom prst="rect">
              <a:avLst/>
            </a:prstGeom>
          </p:spPr>
        </p:pic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69F9334-9542-459C-961A-2AC27A3A3520}"/>
              </a:ext>
            </a:extLst>
          </p:cNvPr>
          <p:cNvSpPr txBox="1">
            <a:spLocks/>
          </p:cNvSpPr>
          <p:nvPr/>
        </p:nvSpPr>
        <p:spPr>
          <a:xfrm>
            <a:off x="4571999" y="3781768"/>
            <a:ext cx="4305410" cy="2979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altLang="ko-KR" sz="1400" dirty="0"/>
          </a:p>
          <a:p>
            <a:pPr marL="914400" lvl="2" indent="0">
              <a:buNone/>
            </a:pPr>
            <a:endParaRPr lang="en-US" altLang="ko-KR" sz="1400" dirty="0"/>
          </a:p>
          <a:p>
            <a:pPr marL="914400" lvl="2" indent="0">
              <a:buNone/>
            </a:pPr>
            <a:r>
              <a:rPr lang="ko-KR" altLang="en-US" sz="1400" dirty="0"/>
              <a:t>마지막 행렬 모양</a:t>
            </a:r>
            <a:r>
              <a:rPr lang="en-US" altLang="ko-KR" sz="1400" dirty="0"/>
              <a:t>:</a:t>
            </a:r>
          </a:p>
          <a:p>
            <a:pPr marL="914400" lvl="2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배치 크기</a:t>
            </a:r>
            <a:r>
              <a:rPr lang="en-US" altLang="ko-KR" sz="1400" dirty="0"/>
              <a:t>, 8732, 4)</a:t>
            </a:r>
          </a:p>
          <a:p>
            <a:pPr marL="914400" lvl="2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배치 크기</a:t>
            </a:r>
            <a:r>
              <a:rPr lang="en-US" altLang="ko-KR" sz="1400" dirty="0"/>
              <a:t>, 8732, 21) </a:t>
            </a:r>
          </a:p>
          <a:p>
            <a:pPr lvl="2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51702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FEAEFD-5A17-40A3-BC11-6EDCFE4D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72" y="191513"/>
            <a:ext cx="5905500" cy="45815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C57C54-AD09-461B-9030-7EC9464FCBE7}"/>
              </a:ext>
            </a:extLst>
          </p:cNvPr>
          <p:cNvSpPr/>
          <p:nvPr/>
        </p:nvSpPr>
        <p:spPr>
          <a:xfrm>
            <a:off x="687896" y="373162"/>
            <a:ext cx="2214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What is SSD?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FA44F-5E00-46A0-8DAC-E0EBE7198AAF}"/>
              </a:ext>
            </a:extLst>
          </p:cNvPr>
          <p:cNvSpPr txBox="1">
            <a:spLocks/>
          </p:cNvSpPr>
          <p:nvPr/>
        </p:nvSpPr>
        <p:spPr>
          <a:xfrm>
            <a:off x="788562" y="4887453"/>
            <a:ext cx="7835319" cy="1219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후보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Detection Box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 만들어 둡니다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IoU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미만인 후보 상자들을 제거 한 후 훈련을 진행합니다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8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6582-E37E-403F-8FBB-D5E37166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047"/>
            <a:ext cx="7886700" cy="834253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AC7D829-2052-45A3-A97C-A52227E1BD26}"/>
              </a:ext>
            </a:extLst>
          </p:cNvPr>
          <p:cNvSpPr txBox="1">
            <a:spLocks/>
          </p:cNvSpPr>
          <p:nvPr/>
        </p:nvSpPr>
        <p:spPr>
          <a:xfrm>
            <a:off x="735345" y="1115300"/>
            <a:ext cx="7886700" cy="772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hlinkClick r:id="rId2"/>
              </a:rPr>
              <a:t>https://pytorch.org/</a:t>
            </a:r>
            <a:endParaRPr lang="en-US" altLang="ko-KR" sz="2000" dirty="0"/>
          </a:p>
          <a:p>
            <a:r>
              <a:rPr lang="ko-KR" altLang="en-US" sz="2000" dirty="0"/>
              <a:t>아래와 같이 설정 한 후</a:t>
            </a:r>
            <a:r>
              <a:rPr lang="en-US" altLang="ko-KR" sz="2000" dirty="0"/>
              <a:t> Run this Command </a:t>
            </a:r>
            <a:r>
              <a:rPr lang="ko-KR" altLang="en-US" sz="2000" dirty="0"/>
              <a:t>내용을 복사합니다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9972A-94FC-42C0-8228-0E38194F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08" y="2510536"/>
            <a:ext cx="7135536" cy="3335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57533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6A7B34C-C3A2-4428-9F58-D7CC47EF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Dataset – Pascal VOC</a:t>
            </a:r>
            <a:endParaRPr lang="ko-KR" altLang="en-US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ADA2A-6AC4-4A45-9B13-CA2D81BF1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4899"/>
            <a:ext cx="7886700" cy="2538557"/>
          </a:xfrm>
        </p:spPr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에서 많이 쓰는 </a:t>
            </a:r>
            <a:r>
              <a:rPr lang="en-US" altLang="ko-KR" dirty="0"/>
              <a:t>Dataset</a:t>
            </a:r>
          </a:p>
          <a:p>
            <a:r>
              <a:rPr lang="en-US" altLang="ko-KR" dirty="0"/>
              <a:t>20 classes : </a:t>
            </a:r>
            <a:r>
              <a:rPr lang="en-US" altLang="ko-KR" dirty="0" err="1"/>
              <a:t>aeroplane</a:t>
            </a:r>
            <a:r>
              <a:rPr lang="en-US" altLang="ko-KR" dirty="0"/>
              <a:t>, bicycle, boat, bottle, bus, car, cat, chair, cow, dining table, dog, horse, motorbike, person, potted plant, sheep, train, TV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6ACBE-095E-4BDD-93A2-304A361F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3107772"/>
            <a:ext cx="4762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64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334159-DD12-4925-919A-7329A7013F05}"/>
              </a:ext>
            </a:extLst>
          </p:cNvPr>
          <p:cNvSpPr txBox="1">
            <a:spLocks/>
          </p:cNvSpPr>
          <p:nvPr/>
        </p:nvSpPr>
        <p:spPr>
          <a:xfrm>
            <a:off x="550506" y="2567880"/>
            <a:ext cx="8052318" cy="2517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	c = confidence (</a:t>
            </a:r>
            <a:r>
              <a:rPr lang="ko-KR" altLang="en-US" sz="2000" dirty="0"/>
              <a:t>어느 </a:t>
            </a:r>
            <a:r>
              <a:rPr lang="en-US" altLang="ko-KR" sz="2000" dirty="0"/>
              <a:t>class</a:t>
            </a:r>
            <a:r>
              <a:rPr lang="ko-KR" altLang="en-US" sz="2000" dirty="0"/>
              <a:t>에 속하는지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/>
              <a:t>	l = predicted boxes	</a:t>
            </a:r>
          </a:p>
          <a:p>
            <a:pPr marL="457200" lvl="1" indent="0">
              <a:buNone/>
            </a:pPr>
            <a:r>
              <a:rPr lang="en-US" altLang="ko-KR" sz="2000" dirty="0"/>
              <a:t>	g = ground truth boxes</a:t>
            </a:r>
          </a:p>
          <a:p>
            <a:pPr marL="457200" lvl="1" indent="0">
              <a:buNone/>
            </a:pPr>
            <a:r>
              <a:rPr lang="en-US" altLang="ko-KR" sz="2000" dirty="0"/>
              <a:t>	N = matched predicted boxes</a:t>
            </a:r>
          </a:p>
          <a:p>
            <a:pPr marL="457200" lvl="1" indent="0">
              <a:buNone/>
            </a:pPr>
            <a:r>
              <a:rPr lang="en-US" altLang="ko-KR" sz="2000" dirty="0"/>
              <a:t>	(8732 </a:t>
            </a:r>
            <a:r>
              <a:rPr lang="ko-KR" altLang="en-US" sz="2000" dirty="0"/>
              <a:t>개 중에 </a:t>
            </a:r>
            <a:r>
              <a:rPr lang="en-US" altLang="ko-KR" sz="2000" dirty="0"/>
              <a:t>ground truth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IoU</a:t>
            </a:r>
            <a:r>
              <a:rPr lang="ko-KR" altLang="en-US" sz="2000" dirty="0"/>
              <a:t>가 </a:t>
            </a:r>
            <a:r>
              <a:rPr lang="en-US" altLang="ko-KR" sz="2000" dirty="0"/>
              <a:t>0.5 </a:t>
            </a:r>
            <a:r>
              <a:rPr lang="ko-KR" altLang="en-US" sz="2000" dirty="0"/>
              <a:t>이상인 상자들</a:t>
            </a:r>
            <a:r>
              <a:rPr lang="en-US" altLang="ko-KR" sz="2000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1622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b="1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92C96-ECC8-4C6F-B392-9EE0D94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1389300"/>
            <a:ext cx="8816829" cy="10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40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1622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b="1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92C96-ECC8-4C6F-B392-9EE0D94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66" y="657180"/>
            <a:ext cx="3614738" cy="447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AAB62F-C2C8-4404-AB18-F3FB78D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43" y="4216570"/>
            <a:ext cx="1552575" cy="47625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4FC8E0-2782-42CD-893F-9C11CC4335D4}"/>
              </a:ext>
            </a:extLst>
          </p:cNvPr>
          <p:cNvSpPr txBox="1">
            <a:spLocks/>
          </p:cNvSpPr>
          <p:nvPr/>
        </p:nvSpPr>
        <p:spPr>
          <a:xfrm>
            <a:off x="2670512" y="3812304"/>
            <a:ext cx="6196137" cy="3536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sz="2000" dirty="0" err="1"/>
              <a:t>i</a:t>
            </a:r>
            <a:r>
              <a:rPr lang="en-US" altLang="ko-KR" sz="2000" dirty="0"/>
              <a:t> </a:t>
            </a:r>
            <a:r>
              <a:rPr lang="ko-KR" altLang="en-US" sz="2000" dirty="0"/>
              <a:t>번째 예측 박스 중에 </a:t>
            </a:r>
            <a:r>
              <a:rPr lang="en-US" altLang="ko-KR" sz="2000" dirty="0"/>
              <a:t>j </a:t>
            </a:r>
            <a:r>
              <a:rPr lang="ko-KR" altLang="en-US" sz="2000" dirty="0"/>
              <a:t>번째 </a:t>
            </a:r>
            <a:r>
              <a:rPr lang="en-US" altLang="ko-KR" sz="2000" dirty="0"/>
              <a:t>ground-truth(1</a:t>
            </a:r>
            <a:r>
              <a:rPr lang="ko-KR" altLang="en-US" sz="2000" dirty="0"/>
              <a:t>개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/>
              <a:t>(Label)	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4CC4EC-B179-4B2F-AB6A-8420B823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05" y="2790269"/>
            <a:ext cx="8316144" cy="10220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CF8ACB-F5DB-4112-87CA-4C8255443C02}"/>
              </a:ext>
            </a:extLst>
          </p:cNvPr>
          <p:cNvSpPr/>
          <p:nvPr/>
        </p:nvSpPr>
        <p:spPr>
          <a:xfrm>
            <a:off x="5896947" y="627077"/>
            <a:ext cx="1175657" cy="44762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853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D81254-36E4-465A-93BE-F236E9A51603}"/>
              </a:ext>
            </a:extLst>
          </p:cNvPr>
          <p:cNvSpPr/>
          <p:nvPr/>
        </p:nvSpPr>
        <p:spPr>
          <a:xfrm>
            <a:off x="687896" y="373162"/>
            <a:ext cx="395492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b="1" dirty="0">
                <a:solidFill>
                  <a:srgbClr val="2453A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Hard Negative Mining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92C96-ECC8-4C6F-B392-9EE0D940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" y="3629710"/>
            <a:ext cx="8816829" cy="10918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008FB38-7967-404D-A51D-FBCDA66AD35A}"/>
              </a:ext>
            </a:extLst>
          </p:cNvPr>
          <p:cNvGrpSpPr/>
          <p:nvPr/>
        </p:nvGrpSpPr>
        <p:grpSpPr>
          <a:xfrm>
            <a:off x="2381874" y="981789"/>
            <a:ext cx="4698435" cy="1372747"/>
            <a:chOff x="2381874" y="981789"/>
            <a:chExt cx="4698435" cy="13727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0BDE1A2-0CC9-48B9-AA64-78E5E902C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5"/>
            <a:stretch/>
          </p:blipFill>
          <p:spPr>
            <a:xfrm>
              <a:off x="2381874" y="981789"/>
              <a:ext cx="4698435" cy="137274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BA63F-7D85-4A99-8020-3B39C4CA925E}"/>
                </a:ext>
              </a:extLst>
            </p:cNvPr>
            <p:cNvSpPr/>
            <p:nvPr/>
          </p:nvSpPr>
          <p:spPr>
            <a:xfrm>
              <a:off x="4572000" y="1308555"/>
              <a:ext cx="2125908" cy="916618"/>
            </a:xfrm>
            <a:prstGeom prst="rect">
              <a:avLst/>
            </a:prstGeom>
            <a:solidFill>
              <a:schemeClr val="dk1">
                <a:alpha val="1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B00BE4-9447-4F7E-B3D2-140CB20BEA8A}"/>
                </a:ext>
              </a:extLst>
            </p:cNvPr>
            <p:cNvSpPr/>
            <p:nvPr/>
          </p:nvSpPr>
          <p:spPr>
            <a:xfrm>
              <a:off x="2598420" y="1275415"/>
              <a:ext cx="1973580" cy="984198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D3F5C2B-0B52-415D-80D1-5660A5633DAB}"/>
              </a:ext>
            </a:extLst>
          </p:cNvPr>
          <p:cNvSpPr txBox="1">
            <a:spLocks/>
          </p:cNvSpPr>
          <p:nvPr/>
        </p:nvSpPr>
        <p:spPr>
          <a:xfrm>
            <a:off x="2381874" y="3017516"/>
            <a:ext cx="5314425" cy="421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3:1 = Negative : Positive</a:t>
            </a:r>
          </a:p>
        </p:txBody>
      </p:sp>
    </p:spTree>
    <p:extLst>
      <p:ext uri="{BB962C8B-B14F-4D97-AF65-F5344CB8AC3E}">
        <p14:creationId xmlns:p14="http://schemas.microsoft.com/office/powerpoint/2010/main" val="3695704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45F61E5-EA63-42F9-ABEF-F7669622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Training</a:t>
            </a:r>
            <a:endParaRPr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65E036-B095-4C75-868F-C797C636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155" y="2159793"/>
            <a:ext cx="7249909" cy="25384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8DA199-49F7-4B09-AB85-614DF939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64" y="5553552"/>
            <a:ext cx="3405931" cy="6892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27402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8F820F-7A8E-4E5B-8529-F08E3CB3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634" y="2752785"/>
            <a:ext cx="5895975" cy="3924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F3E0D-5F29-4E84-B815-F511CA6E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1562160"/>
            <a:ext cx="5934075" cy="1190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D4F51-192D-4EDC-A1F8-3AA16FC78E46}"/>
              </a:ext>
            </a:extLst>
          </p:cNvPr>
          <p:cNvSpPr txBox="1"/>
          <p:nvPr/>
        </p:nvSpPr>
        <p:spPr>
          <a:xfrm>
            <a:off x="392906" y="3360986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floor((W-K+2P)/S) + 1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84BCC-F95E-4402-B5BD-DEBCDA514E19}"/>
              </a:ext>
            </a:extLst>
          </p:cNvPr>
          <p:cNvSpPr txBox="1"/>
          <p:nvPr/>
        </p:nvSpPr>
        <p:spPr>
          <a:xfrm>
            <a:off x="392906" y="3774938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ceil((W-K+2P)/S) + 1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47BB2-507D-4481-897C-46248E412854}"/>
              </a:ext>
            </a:extLst>
          </p:cNvPr>
          <p:cNvSpPr txBox="1"/>
          <p:nvPr/>
        </p:nvSpPr>
        <p:spPr>
          <a:xfrm>
            <a:off x="392905" y="5111174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ceil((W-K+2P)/S) + 1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21EE81-8928-4661-8039-9F949CD1A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84" y="111496"/>
            <a:ext cx="2514600" cy="2667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2EE92-C3C9-4B64-8B32-2BF2689E4E06}"/>
              </a:ext>
            </a:extLst>
          </p:cNvPr>
          <p:cNvGrpSpPr/>
          <p:nvPr/>
        </p:nvGrpSpPr>
        <p:grpSpPr>
          <a:xfrm>
            <a:off x="3865844" y="52692"/>
            <a:ext cx="4698435" cy="1372747"/>
            <a:chOff x="2381874" y="981789"/>
            <a:chExt cx="4698435" cy="13727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9B5AD8-E88F-4176-B71E-1BB0D16E1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5"/>
            <a:stretch/>
          </p:blipFill>
          <p:spPr>
            <a:xfrm>
              <a:off x="2381874" y="981789"/>
              <a:ext cx="4698435" cy="137274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ADA54F-240D-4587-A519-52832B3473B1}"/>
                </a:ext>
              </a:extLst>
            </p:cNvPr>
            <p:cNvSpPr/>
            <p:nvPr/>
          </p:nvSpPr>
          <p:spPr>
            <a:xfrm>
              <a:off x="2598420" y="1275415"/>
              <a:ext cx="1973580" cy="984198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889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C5BB4A-636C-4B88-94C0-E8104B04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54" y="3253718"/>
            <a:ext cx="7539867" cy="29983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8C2539-1ADB-4F02-B9FD-485BE437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" y="2307824"/>
            <a:ext cx="5505450" cy="7715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2D9554C-F4C7-495B-97AA-14EC49E0D9CD}"/>
              </a:ext>
            </a:extLst>
          </p:cNvPr>
          <p:cNvGrpSpPr/>
          <p:nvPr/>
        </p:nvGrpSpPr>
        <p:grpSpPr>
          <a:xfrm>
            <a:off x="3683603" y="417909"/>
            <a:ext cx="4698435" cy="1372747"/>
            <a:chOff x="2381874" y="981789"/>
            <a:chExt cx="4698435" cy="13727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0AB239-B8E7-4DAC-8FCB-E1F2490A4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5"/>
            <a:stretch/>
          </p:blipFill>
          <p:spPr>
            <a:xfrm>
              <a:off x="2381874" y="981789"/>
              <a:ext cx="4698435" cy="13727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AF2310-70A3-4AF8-89E4-FFA58D4C2A79}"/>
                </a:ext>
              </a:extLst>
            </p:cNvPr>
            <p:cNvSpPr/>
            <p:nvPr/>
          </p:nvSpPr>
          <p:spPr>
            <a:xfrm>
              <a:off x="4641870" y="1308555"/>
              <a:ext cx="2056037" cy="916618"/>
            </a:xfrm>
            <a:prstGeom prst="rect">
              <a:avLst/>
            </a:prstGeom>
            <a:solidFill>
              <a:schemeClr val="dk1">
                <a:alpha val="1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045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CFBE70-7840-47AA-9FBA-72264CFD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"/>
          <a:stretch/>
        </p:blipFill>
        <p:spPr>
          <a:xfrm>
            <a:off x="318782" y="1222695"/>
            <a:ext cx="8825218" cy="25784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CA90F-11ED-4280-991A-A9C2588A4A89}"/>
              </a:ext>
            </a:extLst>
          </p:cNvPr>
          <p:cNvSpPr/>
          <p:nvPr/>
        </p:nvSpPr>
        <p:spPr>
          <a:xfrm>
            <a:off x="4398698" y="3489820"/>
            <a:ext cx="3411451" cy="311350"/>
          </a:xfrm>
          <a:prstGeom prst="rect">
            <a:avLst/>
          </a:prstGeom>
          <a:solidFill>
            <a:schemeClr val="dk1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F1C13-748B-4CB4-9C4D-DAB3AE26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9" y="4104446"/>
            <a:ext cx="74485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26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6C6BC1-5166-410E-B850-CD751B0B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1" y="193828"/>
            <a:ext cx="4408714" cy="21833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5D6F6C-84E2-4B2D-9209-A08FA39FC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3"/>
          <a:stretch/>
        </p:blipFill>
        <p:spPr>
          <a:xfrm>
            <a:off x="4689446" y="1739747"/>
            <a:ext cx="4313864" cy="49244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72D301A-EF89-497A-B714-43F1336512B8}"/>
              </a:ext>
            </a:extLst>
          </p:cNvPr>
          <p:cNvSpPr txBox="1">
            <a:spLocks/>
          </p:cNvSpPr>
          <p:nvPr/>
        </p:nvSpPr>
        <p:spPr>
          <a:xfrm>
            <a:off x="333482" y="3218226"/>
            <a:ext cx="3701624" cy="421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Four boxes</a:t>
            </a:r>
          </a:p>
          <a:p>
            <a:r>
              <a:rPr lang="en-US" altLang="ko-KR" sz="2400" dirty="0"/>
              <a:t>In paper, there is formulation</a:t>
            </a:r>
          </a:p>
          <a:p>
            <a:endParaRPr lang="en-US" altLang="ko-KR" sz="2400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81B3B353-C64D-4314-BEED-1253C2237CD5}"/>
              </a:ext>
            </a:extLst>
          </p:cNvPr>
          <p:cNvSpPr/>
          <p:nvPr/>
        </p:nvSpPr>
        <p:spPr>
          <a:xfrm>
            <a:off x="5159229" y="3716323"/>
            <a:ext cx="2608977" cy="302004"/>
          </a:xfrm>
          <a:prstGeom prst="frame">
            <a:avLst/>
          </a:prstGeom>
          <a:solidFill>
            <a:srgbClr val="F20505"/>
          </a:solidFill>
          <a:ln>
            <a:solidFill>
              <a:srgbClr val="F205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6AD8B-0F5C-4E33-9F06-7E247A2DB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95" y="258836"/>
            <a:ext cx="26765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0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F4FE29B-A9C1-4016-85DB-E3E96939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281" y="2679252"/>
            <a:ext cx="470137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Implementation</a:t>
            </a:r>
            <a:endParaRPr lang="ko-KR" altLang="en-US" dirty="0"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032577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4317</TotalTime>
  <Words>2285</Words>
  <Application>Microsoft Office PowerPoint</Application>
  <PresentationFormat>On-screen Show (4:3)</PresentationFormat>
  <Paragraphs>643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맑은 고딕</vt:lpstr>
      <vt:lpstr>배달의민족 한나체 Pro</vt:lpstr>
      <vt:lpstr>Abadi</vt:lpstr>
      <vt:lpstr>Arial</vt:lpstr>
      <vt:lpstr>Calibri</vt:lpstr>
      <vt:lpstr>Cambria Math</vt:lpstr>
      <vt:lpstr>Tahoma</vt:lpstr>
      <vt:lpstr>Wingdings</vt:lpstr>
      <vt:lpstr>1_디자인 사용자 지정</vt:lpstr>
      <vt:lpstr>디자인 사용자 지정</vt:lpstr>
      <vt:lpstr>PowerPoint Presentation</vt:lpstr>
      <vt:lpstr>&lt;Day 1&gt;</vt:lpstr>
      <vt:lpstr>환경 구축</vt:lpstr>
      <vt:lpstr>Anaconda</vt:lpstr>
      <vt:lpstr>Anaconda</vt:lpstr>
      <vt:lpstr>환경 변수 설정</vt:lpstr>
      <vt:lpstr>CUDA</vt:lpstr>
      <vt:lpstr>CUDA</vt:lpstr>
      <vt:lpstr>Pytorch</vt:lpstr>
      <vt:lpstr>Pytorch</vt:lpstr>
      <vt:lpstr>추가설지</vt:lpstr>
      <vt:lpstr>VS Code</vt:lpstr>
      <vt:lpstr>VS Code</vt:lpstr>
      <vt:lpstr>MLP</vt:lpstr>
      <vt:lpstr>MNIST</vt:lpstr>
      <vt:lpstr>MNIST</vt:lpstr>
      <vt:lpstr>MNIST</vt:lpstr>
      <vt:lpstr>MNIST</vt:lpstr>
      <vt:lpstr>MNIST</vt:lpstr>
      <vt:lpstr>MNIST</vt:lpstr>
      <vt:lpstr>MNIST – Forward</vt:lpstr>
      <vt:lpstr>MNIST - Forward</vt:lpstr>
      <vt:lpstr>MNIST - Forward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MNIST – Back Propagation</vt:lpstr>
      <vt:lpstr>MNIST - Forward</vt:lpstr>
      <vt:lpstr>MNIST - Forward</vt:lpstr>
      <vt:lpstr>MNIST - Backward</vt:lpstr>
      <vt:lpstr>MNIST - Backward</vt:lpstr>
      <vt:lpstr>MNIST - Backward</vt:lpstr>
      <vt:lpstr>MNIST - Backward</vt:lpstr>
      <vt:lpstr>MNIST - Backward</vt:lpstr>
      <vt:lpstr>MNIST</vt:lpstr>
      <vt:lpstr>MNIST</vt:lpstr>
      <vt:lpstr>MNIST</vt:lpstr>
      <vt:lpstr>MNIST</vt:lpstr>
      <vt:lpstr>MNIST Dataset</vt:lpstr>
      <vt:lpstr>UCI ML Repository</vt:lpstr>
      <vt:lpstr>Requirements</vt:lpstr>
      <vt:lpstr>Requirements</vt:lpstr>
      <vt:lpstr>&lt;Day 2&gt;</vt:lpstr>
      <vt:lpstr>CIFAR 10 Dataset</vt:lpstr>
      <vt:lpstr>Convolutional Layer</vt:lpstr>
      <vt:lpstr>Convolution </vt:lpstr>
      <vt:lpstr>Convolution </vt:lpstr>
      <vt:lpstr>Convolution </vt:lpstr>
      <vt:lpstr>Convolution </vt:lpstr>
      <vt:lpstr>Size of Feature map </vt:lpstr>
      <vt:lpstr>Size of Feature map </vt:lpstr>
      <vt:lpstr>Pooling</vt:lpstr>
      <vt:lpstr>Flatten</vt:lpstr>
      <vt:lpstr>Before Implementation</vt:lpstr>
      <vt:lpstr>Notation </vt:lpstr>
      <vt:lpstr>5 Layer Convolutional Neural Network </vt:lpstr>
      <vt:lpstr>5 Layer CNN: Feature map size </vt:lpstr>
      <vt:lpstr>VGG 11</vt:lpstr>
      <vt:lpstr>Blocks of ResNet </vt:lpstr>
      <vt:lpstr>PowerPoint Presentation</vt:lpstr>
      <vt:lpstr>MobileNet </vt:lpstr>
      <vt:lpstr>MobileNet </vt:lpstr>
      <vt:lpstr>MobileNet </vt:lpstr>
      <vt:lpstr>MobileNet </vt:lpstr>
      <vt:lpstr>&lt;Day 3&gt;</vt:lpstr>
      <vt:lpstr>Distillation </vt:lpstr>
      <vt:lpstr>Distillation </vt:lpstr>
      <vt:lpstr>PowerPoint Presentation</vt:lpstr>
      <vt:lpstr>PowerPoint Presentation</vt:lpstr>
      <vt:lpstr>PowerPoint Presentation</vt:lpstr>
      <vt:lpstr>Detection-SSD (Single Shot Detection)</vt:lpstr>
      <vt:lpstr>Object Detection</vt:lpstr>
      <vt:lpstr>Object Detection</vt:lpstr>
      <vt:lpstr>PowerPoint Presentation</vt:lpstr>
      <vt:lpstr>PowerPoint Presentation</vt:lpstr>
      <vt:lpstr>Object Detection</vt:lpstr>
      <vt:lpstr>Object Detection</vt:lpstr>
      <vt:lpstr>Default Boxes</vt:lpstr>
      <vt:lpstr>PowerPoint Presentation</vt:lpstr>
      <vt:lpstr>PowerPoint Presentation</vt:lpstr>
      <vt:lpstr>PowerPoint Presentation</vt:lpstr>
      <vt:lpstr>PowerPoint Presentation</vt:lpstr>
      <vt:lpstr>Dataset – Pascal VOC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Implementation</vt:lpstr>
      <vt:lpstr>Requirements</vt:lpstr>
      <vt:lpstr>Requirements</vt:lpstr>
      <vt:lpstr>Requirements</vt:lpstr>
      <vt:lpstr>Requirements</vt:lpstr>
      <vt:lpstr>Requirements</vt:lpstr>
      <vt:lpstr>Requirements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Wonhee Cho</dc:creator>
  <cp:lastModifiedBy>fvh</cp:lastModifiedBy>
  <cp:revision>254</cp:revision>
  <dcterms:created xsi:type="dcterms:W3CDTF">2020-01-10T06:09:25Z</dcterms:created>
  <dcterms:modified xsi:type="dcterms:W3CDTF">2020-08-10T14:39:34Z</dcterms:modified>
</cp:coreProperties>
</file>